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4" r:id="rId1"/>
  </p:sldMasterIdLst>
  <p:notesMasterIdLst>
    <p:notesMasterId r:id="rId18"/>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54736"/>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5" d="100"/>
          <a:sy n="75" d="100"/>
        </p:scale>
        <p:origin x="-84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C9A09F6-4565-0B4A-890C-CB1B738F53C1}" type="datetimeFigureOut">
              <a:rPr lang="en-US" smtClean="0"/>
              <a:t>15-03-13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84887E-C0A5-FB40-A52E-AB1CFE232B6E}" type="slidenum">
              <a:rPr lang="en-US" smtClean="0"/>
              <a:t>‹#›</a:t>
            </a:fld>
            <a:endParaRPr lang="en-US"/>
          </a:p>
        </p:txBody>
      </p:sp>
    </p:spTree>
    <p:extLst>
      <p:ext uri="{BB962C8B-B14F-4D97-AF65-F5344CB8AC3E}">
        <p14:creationId xmlns:p14="http://schemas.microsoft.com/office/powerpoint/2010/main" val="317615222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1031"/>
          <p:cNvSpPr>
            <a:spLocks noGrp="1" noChangeArrowheads="1"/>
          </p:cNvSpPr>
          <p:nvPr>
            <p:ph type="sldNum" sz="quarter" idx="5"/>
          </p:nvPr>
        </p:nvSpPr>
        <p:spPr>
          <a:noFill/>
        </p:spPr>
        <p:txBody>
          <a:bodyPr/>
          <a:lstStyle>
            <a:lvl1pPr defTabSz="931863" eaLnBrk="0" hangingPunct="0">
              <a:defRPr sz="1400">
                <a:solidFill>
                  <a:schemeClr val="tx2"/>
                </a:solidFill>
                <a:latin typeface="Arial" charset="0"/>
              </a:defRPr>
            </a:lvl1pPr>
            <a:lvl2pPr marL="742950" indent="-285750" defTabSz="931863" eaLnBrk="0" hangingPunct="0">
              <a:defRPr sz="1400">
                <a:solidFill>
                  <a:schemeClr val="tx2"/>
                </a:solidFill>
                <a:latin typeface="Arial" charset="0"/>
              </a:defRPr>
            </a:lvl2pPr>
            <a:lvl3pPr marL="1143000" indent="-228600" defTabSz="931863" eaLnBrk="0" hangingPunct="0">
              <a:defRPr sz="1400">
                <a:solidFill>
                  <a:schemeClr val="tx2"/>
                </a:solidFill>
                <a:latin typeface="Arial" charset="0"/>
              </a:defRPr>
            </a:lvl3pPr>
            <a:lvl4pPr marL="1600200" indent="-228600" defTabSz="931863" eaLnBrk="0" hangingPunct="0">
              <a:defRPr sz="1400">
                <a:solidFill>
                  <a:schemeClr val="tx2"/>
                </a:solidFill>
                <a:latin typeface="Arial" charset="0"/>
              </a:defRPr>
            </a:lvl4pPr>
            <a:lvl5pPr marL="2057400" indent="-228600" defTabSz="931863" eaLnBrk="0" hangingPunct="0">
              <a:defRPr sz="1400">
                <a:solidFill>
                  <a:schemeClr val="tx2"/>
                </a:solidFill>
                <a:latin typeface="Arial" charset="0"/>
              </a:defRPr>
            </a:lvl5pPr>
            <a:lvl6pPr marL="2514600" indent="-228600" algn="ctr" defTabSz="931863" eaLnBrk="0" fontAlgn="base" hangingPunct="0">
              <a:spcBef>
                <a:spcPct val="0"/>
              </a:spcBef>
              <a:spcAft>
                <a:spcPct val="0"/>
              </a:spcAft>
              <a:defRPr sz="1400">
                <a:solidFill>
                  <a:schemeClr val="tx2"/>
                </a:solidFill>
                <a:latin typeface="Arial" charset="0"/>
              </a:defRPr>
            </a:lvl6pPr>
            <a:lvl7pPr marL="2971800" indent="-228600" algn="ctr" defTabSz="931863" eaLnBrk="0" fontAlgn="base" hangingPunct="0">
              <a:spcBef>
                <a:spcPct val="0"/>
              </a:spcBef>
              <a:spcAft>
                <a:spcPct val="0"/>
              </a:spcAft>
              <a:defRPr sz="1400">
                <a:solidFill>
                  <a:schemeClr val="tx2"/>
                </a:solidFill>
                <a:latin typeface="Arial" charset="0"/>
              </a:defRPr>
            </a:lvl7pPr>
            <a:lvl8pPr marL="3429000" indent="-228600" algn="ctr" defTabSz="931863" eaLnBrk="0" fontAlgn="base" hangingPunct="0">
              <a:spcBef>
                <a:spcPct val="0"/>
              </a:spcBef>
              <a:spcAft>
                <a:spcPct val="0"/>
              </a:spcAft>
              <a:defRPr sz="1400">
                <a:solidFill>
                  <a:schemeClr val="tx2"/>
                </a:solidFill>
                <a:latin typeface="Arial" charset="0"/>
              </a:defRPr>
            </a:lvl8pPr>
            <a:lvl9pPr marL="3886200" indent="-228600" algn="ctr" defTabSz="931863" eaLnBrk="0" fontAlgn="base" hangingPunct="0">
              <a:spcBef>
                <a:spcPct val="0"/>
              </a:spcBef>
              <a:spcAft>
                <a:spcPct val="0"/>
              </a:spcAft>
              <a:defRPr sz="1400">
                <a:solidFill>
                  <a:schemeClr val="tx2"/>
                </a:solidFill>
                <a:latin typeface="Arial" charset="0"/>
              </a:defRPr>
            </a:lvl9pPr>
          </a:lstStyle>
          <a:p>
            <a:pPr eaLnBrk="1" hangingPunct="1"/>
            <a:fld id="{D72DE8E6-6B46-40A6-BDA3-83F0AB5620E3}" type="slidenum">
              <a:rPr lang="en-US" sz="1200" smtClean="0">
                <a:solidFill>
                  <a:schemeClr val="tx1"/>
                </a:solidFill>
                <a:latin typeface="Times New Roman" pitchFamily="18" charset="0"/>
              </a:rPr>
              <a:pPr eaLnBrk="1" hangingPunct="1"/>
              <a:t>2</a:t>
            </a:fld>
            <a:endParaRPr lang="en-US" sz="1200" smtClean="0">
              <a:solidFill>
                <a:schemeClr val="tx1"/>
              </a:solidFill>
              <a:latin typeface="Times New Roman" pitchFamily="18" charset="0"/>
            </a:endParaRPr>
          </a:p>
        </p:txBody>
      </p:sp>
      <p:sp>
        <p:nvSpPr>
          <p:cNvPr id="175107" name="Rectangle 2"/>
          <p:cNvSpPr>
            <a:spLocks noGrp="1" noRot="1" noChangeAspect="1" noChangeArrowheads="1" noTextEdit="1"/>
          </p:cNvSpPr>
          <p:nvPr>
            <p:ph type="sldImg"/>
          </p:nvPr>
        </p:nvSpPr>
        <p:spPr>
          <a:ln/>
        </p:spPr>
      </p:sp>
      <p:sp>
        <p:nvSpPr>
          <p:cNvPr id="17510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1031"/>
          <p:cNvSpPr>
            <a:spLocks noGrp="1" noChangeArrowheads="1"/>
          </p:cNvSpPr>
          <p:nvPr>
            <p:ph type="sldNum" sz="quarter" idx="5"/>
          </p:nvPr>
        </p:nvSpPr>
        <p:spPr>
          <a:noFill/>
        </p:spPr>
        <p:txBody>
          <a:bodyPr/>
          <a:lstStyle>
            <a:lvl1pPr defTabSz="931863" eaLnBrk="0" hangingPunct="0">
              <a:defRPr sz="1400">
                <a:solidFill>
                  <a:schemeClr val="tx2"/>
                </a:solidFill>
                <a:latin typeface="Arial" charset="0"/>
              </a:defRPr>
            </a:lvl1pPr>
            <a:lvl2pPr marL="742950" indent="-285750" defTabSz="931863" eaLnBrk="0" hangingPunct="0">
              <a:defRPr sz="1400">
                <a:solidFill>
                  <a:schemeClr val="tx2"/>
                </a:solidFill>
                <a:latin typeface="Arial" charset="0"/>
              </a:defRPr>
            </a:lvl2pPr>
            <a:lvl3pPr marL="1143000" indent="-228600" defTabSz="931863" eaLnBrk="0" hangingPunct="0">
              <a:defRPr sz="1400">
                <a:solidFill>
                  <a:schemeClr val="tx2"/>
                </a:solidFill>
                <a:latin typeface="Arial" charset="0"/>
              </a:defRPr>
            </a:lvl3pPr>
            <a:lvl4pPr marL="1600200" indent="-228600" defTabSz="931863" eaLnBrk="0" hangingPunct="0">
              <a:defRPr sz="1400">
                <a:solidFill>
                  <a:schemeClr val="tx2"/>
                </a:solidFill>
                <a:latin typeface="Arial" charset="0"/>
              </a:defRPr>
            </a:lvl4pPr>
            <a:lvl5pPr marL="2057400" indent="-228600" defTabSz="931863" eaLnBrk="0" hangingPunct="0">
              <a:defRPr sz="1400">
                <a:solidFill>
                  <a:schemeClr val="tx2"/>
                </a:solidFill>
                <a:latin typeface="Arial" charset="0"/>
              </a:defRPr>
            </a:lvl5pPr>
            <a:lvl6pPr marL="2514600" indent="-228600" algn="ctr" defTabSz="931863" eaLnBrk="0" fontAlgn="base" hangingPunct="0">
              <a:spcBef>
                <a:spcPct val="0"/>
              </a:spcBef>
              <a:spcAft>
                <a:spcPct val="0"/>
              </a:spcAft>
              <a:defRPr sz="1400">
                <a:solidFill>
                  <a:schemeClr val="tx2"/>
                </a:solidFill>
                <a:latin typeface="Arial" charset="0"/>
              </a:defRPr>
            </a:lvl6pPr>
            <a:lvl7pPr marL="2971800" indent="-228600" algn="ctr" defTabSz="931863" eaLnBrk="0" fontAlgn="base" hangingPunct="0">
              <a:spcBef>
                <a:spcPct val="0"/>
              </a:spcBef>
              <a:spcAft>
                <a:spcPct val="0"/>
              </a:spcAft>
              <a:defRPr sz="1400">
                <a:solidFill>
                  <a:schemeClr val="tx2"/>
                </a:solidFill>
                <a:latin typeface="Arial" charset="0"/>
              </a:defRPr>
            </a:lvl7pPr>
            <a:lvl8pPr marL="3429000" indent="-228600" algn="ctr" defTabSz="931863" eaLnBrk="0" fontAlgn="base" hangingPunct="0">
              <a:spcBef>
                <a:spcPct val="0"/>
              </a:spcBef>
              <a:spcAft>
                <a:spcPct val="0"/>
              </a:spcAft>
              <a:defRPr sz="1400">
                <a:solidFill>
                  <a:schemeClr val="tx2"/>
                </a:solidFill>
                <a:latin typeface="Arial" charset="0"/>
              </a:defRPr>
            </a:lvl8pPr>
            <a:lvl9pPr marL="3886200" indent="-228600" algn="ctr" defTabSz="931863" eaLnBrk="0" fontAlgn="base" hangingPunct="0">
              <a:spcBef>
                <a:spcPct val="0"/>
              </a:spcBef>
              <a:spcAft>
                <a:spcPct val="0"/>
              </a:spcAft>
              <a:defRPr sz="1400">
                <a:solidFill>
                  <a:schemeClr val="tx2"/>
                </a:solidFill>
                <a:latin typeface="Arial" charset="0"/>
              </a:defRPr>
            </a:lvl9pPr>
          </a:lstStyle>
          <a:p>
            <a:pPr eaLnBrk="1" hangingPunct="1"/>
            <a:fld id="{7C381BD8-C211-4BF0-99C6-B05BBF7B0F11}" type="slidenum">
              <a:rPr lang="en-US" sz="1200" smtClean="0">
                <a:solidFill>
                  <a:schemeClr val="tx1"/>
                </a:solidFill>
                <a:latin typeface="Times New Roman" pitchFamily="18" charset="0"/>
              </a:rPr>
              <a:pPr eaLnBrk="1" hangingPunct="1"/>
              <a:t>12</a:t>
            </a:fld>
            <a:endParaRPr lang="en-US" sz="1200" smtClean="0">
              <a:solidFill>
                <a:schemeClr val="tx1"/>
              </a:solidFill>
              <a:latin typeface="Times New Roman" pitchFamily="18" charset="0"/>
            </a:endParaRPr>
          </a:p>
        </p:txBody>
      </p:sp>
      <p:sp>
        <p:nvSpPr>
          <p:cNvPr id="185347" name="Rectangle 2"/>
          <p:cNvSpPr>
            <a:spLocks noGrp="1" noRot="1" noChangeAspect="1" noChangeArrowheads="1" noTextEdit="1"/>
          </p:cNvSpPr>
          <p:nvPr>
            <p:ph type="sldImg"/>
          </p:nvPr>
        </p:nvSpPr>
        <p:spPr>
          <a:ln/>
        </p:spPr>
      </p:sp>
      <p:sp>
        <p:nvSpPr>
          <p:cNvPr id="18534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1031"/>
          <p:cNvSpPr>
            <a:spLocks noGrp="1" noChangeArrowheads="1"/>
          </p:cNvSpPr>
          <p:nvPr>
            <p:ph type="sldNum" sz="quarter" idx="5"/>
          </p:nvPr>
        </p:nvSpPr>
        <p:spPr>
          <a:noFill/>
        </p:spPr>
        <p:txBody>
          <a:bodyPr/>
          <a:lstStyle>
            <a:lvl1pPr defTabSz="931863" eaLnBrk="0" hangingPunct="0">
              <a:defRPr sz="1400">
                <a:solidFill>
                  <a:schemeClr val="tx2"/>
                </a:solidFill>
                <a:latin typeface="Arial" charset="0"/>
              </a:defRPr>
            </a:lvl1pPr>
            <a:lvl2pPr marL="742950" indent="-285750" defTabSz="931863" eaLnBrk="0" hangingPunct="0">
              <a:defRPr sz="1400">
                <a:solidFill>
                  <a:schemeClr val="tx2"/>
                </a:solidFill>
                <a:latin typeface="Arial" charset="0"/>
              </a:defRPr>
            </a:lvl2pPr>
            <a:lvl3pPr marL="1143000" indent="-228600" defTabSz="931863" eaLnBrk="0" hangingPunct="0">
              <a:defRPr sz="1400">
                <a:solidFill>
                  <a:schemeClr val="tx2"/>
                </a:solidFill>
                <a:latin typeface="Arial" charset="0"/>
              </a:defRPr>
            </a:lvl3pPr>
            <a:lvl4pPr marL="1600200" indent="-228600" defTabSz="931863" eaLnBrk="0" hangingPunct="0">
              <a:defRPr sz="1400">
                <a:solidFill>
                  <a:schemeClr val="tx2"/>
                </a:solidFill>
                <a:latin typeface="Arial" charset="0"/>
              </a:defRPr>
            </a:lvl4pPr>
            <a:lvl5pPr marL="2057400" indent="-228600" defTabSz="931863" eaLnBrk="0" hangingPunct="0">
              <a:defRPr sz="1400">
                <a:solidFill>
                  <a:schemeClr val="tx2"/>
                </a:solidFill>
                <a:latin typeface="Arial" charset="0"/>
              </a:defRPr>
            </a:lvl5pPr>
            <a:lvl6pPr marL="2514600" indent="-228600" algn="ctr" defTabSz="931863" eaLnBrk="0" fontAlgn="base" hangingPunct="0">
              <a:spcBef>
                <a:spcPct val="0"/>
              </a:spcBef>
              <a:spcAft>
                <a:spcPct val="0"/>
              </a:spcAft>
              <a:defRPr sz="1400">
                <a:solidFill>
                  <a:schemeClr val="tx2"/>
                </a:solidFill>
                <a:latin typeface="Arial" charset="0"/>
              </a:defRPr>
            </a:lvl6pPr>
            <a:lvl7pPr marL="2971800" indent="-228600" algn="ctr" defTabSz="931863" eaLnBrk="0" fontAlgn="base" hangingPunct="0">
              <a:spcBef>
                <a:spcPct val="0"/>
              </a:spcBef>
              <a:spcAft>
                <a:spcPct val="0"/>
              </a:spcAft>
              <a:defRPr sz="1400">
                <a:solidFill>
                  <a:schemeClr val="tx2"/>
                </a:solidFill>
                <a:latin typeface="Arial" charset="0"/>
              </a:defRPr>
            </a:lvl7pPr>
            <a:lvl8pPr marL="3429000" indent="-228600" algn="ctr" defTabSz="931863" eaLnBrk="0" fontAlgn="base" hangingPunct="0">
              <a:spcBef>
                <a:spcPct val="0"/>
              </a:spcBef>
              <a:spcAft>
                <a:spcPct val="0"/>
              </a:spcAft>
              <a:defRPr sz="1400">
                <a:solidFill>
                  <a:schemeClr val="tx2"/>
                </a:solidFill>
                <a:latin typeface="Arial" charset="0"/>
              </a:defRPr>
            </a:lvl8pPr>
            <a:lvl9pPr marL="3886200" indent="-228600" algn="ctr" defTabSz="931863" eaLnBrk="0" fontAlgn="base" hangingPunct="0">
              <a:spcBef>
                <a:spcPct val="0"/>
              </a:spcBef>
              <a:spcAft>
                <a:spcPct val="0"/>
              </a:spcAft>
              <a:defRPr sz="1400">
                <a:solidFill>
                  <a:schemeClr val="tx2"/>
                </a:solidFill>
                <a:latin typeface="Arial" charset="0"/>
              </a:defRPr>
            </a:lvl9pPr>
          </a:lstStyle>
          <a:p>
            <a:pPr eaLnBrk="1" hangingPunct="1"/>
            <a:fld id="{C08EFADE-4B8A-4054-A25E-A35EBFBF4847}" type="slidenum">
              <a:rPr lang="en-US" sz="1200" smtClean="0">
                <a:solidFill>
                  <a:schemeClr val="tx1"/>
                </a:solidFill>
                <a:latin typeface="Times New Roman" pitchFamily="18" charset="0"/>
              </a:rPr>
              <a:pPr eaLnBrk="1" hangingPunct="1"/>
              <a:t>13</a:t>
            </a:fld>
            <a:endParaRPr lang="en-US" sz="1200" smtClean="0">
              <a:solidFill>
                <a:schemeClr val="tx1"/>
              </a:solidFill>
              <a:latin typeface="Times New Roman" pitchFamily="18" charset="0"/>
            </a:endParaRPr>
          </a:p>
        </p:txBody>
      </p:sp>
      <p:sp>
        <p:nvSpPr>
          <p:cNvPr id="186371" name="Rectangle 2"/>
          <p:cNvSpPr>
            <a:spLocks noGrp="1" noRot="1" noChangeAspect="1" noChangeArrowheads="1" noTextEdit="1"/>
          </p:cNvSpPr>
          <p:nvPr>
            <p:ph type="sldImg"/>
          </p:nvPr>
        </p:nvSpPr>
        <p:spPr>
          <a:ln/>
        </p:spPr>
      </p:sp>
      <p:sp>
        <p:nvSpPr>
          <p:cNvPr id="186372"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1031"/>
          <p:cNvSpPr>
            <a:spLocks noGrp="1" noChangeArrowheads="1"/>
          </p:cNvSpPr>
          <p:nvPr>
            <p:ph type="sldNum" sz="quarter" idx="5"/>
          </p:nvPr>
        </p:nvSpPr>
        <p:spPr>
          <a:noFill/>
        </p:spPr>
        <p:txBody>
          <a:bodyPr/>
          <a:lstStyle>
            <a:lvl1pPr defTabSz="931863" eaLnBrk="0" hangingPunct="0">
              <a:defRPr sz="1400">
                <a:solidFill>
                  <a:schemeClr val="tx2"/>
                </a:solidFill>
                <a:latin typeface="Arial" charset="0"/>
              </a:defRPr>
            </a:lvl1pPr>
            <a:lvl2pPr marL="742950" indent="-285750" defTabSz="931863" eaLnBrk="0" hangingPunct="0">
              <a:defRPr sz="1400">
                <a:solidFill>
                  <a:schemeClr val="tx2"/>
                </a:solidFill>
                <a:latin typeface="Arial" charset="0"/>
              </a:defRPr>
            </a:lvl2pPr>
            <a:lvl3pPr marL="1143000" indent="-228600" defTabSz="931863" eaLnBrk="0" hangingPunct="0">
              <a:defRPr sz="1400">
                <a:solidFill>
                  <a:schemeClr val="tx2"/>
                </a:solidFill>
                <a:latin typeface="Arial" charset="0"/>
              </a:defRPr>
            </a:lvl3pPr>
            <a:lvl4pPr marL="1600200" indent="-228600" defTabSz="931863" eaLnBrk="0" hangingPunct="0">
              <a:defRPr sz="1400">
                <a:solidFill>
                  <a:schemeClr val="tx2"/>
                </a:solidFill>
                <a:latin typeface="Arial" charset="0"/>
              </a:defRPr>
            </a:lvl4pPr>
            <a:lvl5pPr marL="2057400" indent="-228600" defTabSz="931863" eaLnBrk="0" hangingPunct="0">
              <a:defRPr sz="1400">
                <a:solidFill>
                  <a:schemeClr val="tx2"/>
                </a:solidFill>
                <a:latin typeface="Arial" charset="0"/>
              </a:defRPr>
            </a:lvl5pPr>
            <a:lvl6pPr marL="2514600" indent="-228600" algn="ctr" defTabSz="931863" eaLnBrk="0" fontAlgn="base" hangingPunct="0">
              <a:spcBef>
                <a:spcPct val="0"/>
              </a:spcBef>
              <a:spcAft>
                <a:spcPct val="0"/>
              </a:spcAft>
              <a:defRPr sz="1400">
                <a:solidFill>
                  <a:schemeClr val="tx2"/>
                </a:solidFill>
                <a:latin typeface="Arial" charset="0"/>
              </a:defRPr>
            </a:lvl6pPr>
            <a:lvl7pPr marL="2971800" indent="-228600" algn="ctr" defTabSz="931863" eaLnBrk="0" fontAlgn="base" hangingPunct="0">
              <a:spcBef>
                <a:spcPct val="0"/>
              </a:spcBef>
              <a:spcAft>
                <a:spcPct val="0"/>
              </a:spcAft>
              <a:defRPr sz="1400">
                <a:solidFill>
                  <a:schemeClr val="tx2"/>
                </a:solidFill>
                <a:latin typeface="Arial" charset="0"/>
              </a:defRPr>
            </a:lvl7pPr>
            <a:lvl8pPr marL="3429000" indent="-228600" algn="ctr" defTabSz="931863" eaLnBrk="0" fontAlgn="base" hangingPunct="0">
              <a:spcBef>
                <a:spcPct val="0"/>
              </a:spcBef>
              <a:spcAft>
                <a:spcPct val="0"/>
              </a:spcAft>
              <a:defRPr sz="1400">
                <a:solidFill>
                  <a:schemeClr val="tx2"/>
                </a:solidFill>
                <a:latin typeface="Arial" charset="0"/>
              </a:defRPr>
            </a:lvl8pPr>
            <a:lvl9pPr marL="3886200" indent="-228600" algn="ctr" defTabSz="931863" eaLnBrk="0" fontAlgn="base" hangingPunct="0">
              <a:spcBef>
                <a:spcPct val="0"/>
              </a:spcBef>
              <a:spcAft>
                <a:spcPct val="0"/>
              </a:spcAft>
              <a:defRPr sz="1400">
                <a:solidFill>
                  <a:schemeClr val="tx2"/>
                </a:solidFill>
                <a:latin typeface="Arial" charset="0"/>
              </a:defRPr>
            </a:lvl9pPr>
          </a:lstStyle>
          <a:p>
            <a:pPr eaLnBrk="1" hangingPunct="1"/>
            <a:fld id="{B2024667-89CE-4A98-BE48-21D56F99BB8E}" type="slidenum">
              <a:rPr lang="en-US" sz="1200" smtClean="0">
                <a:solidFill>
                  <a:schemeClr val="tx1"/>
                </a:solidFill>
                <a:latin typeface="Times New Roman" pitchFamily="18" charset="0"/>
              </a:rPr>
              <a:pPr eaLnBrk="1" hangingPunct="1"/>
              <a:t>14</a:t>
            </a:fld>
            <a:endParaRPr lang="en-US" sz="1200" smtClean="0">
              <a:solidFill>
                <a:schemeClr val="tx1"/>
              </a:solidFill>
              <a:latin typeface="Times New Roman" pitchFamily="18" charset="0"/>
            </a:endParaRPr>
          </a:p>
        </p:txBody>
      </p:sp>
      <p:sp>
        <p:nvSpPr>
          <p:cNvPr id="187395" name="Rectangle 2"/>
          <p:cNvSpPr>
            <a:spLocks noGrp="1" noRot="1" noChangeAspect="1" noChangeArrowheads="1" noTextEdit="1"/>
          </p:cNvSpPr>
          <p:nvPr>
            <p:ph type="sldImg"/>
          </p:nvPr>
        </p:nvSpPr>
        <p:spPr>
          <a:ln/>
        </p:spPr>
      </p:sp>
      <p:sp>
        <p:nvSpPr>
          <p:cNvPr id="18739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1031"/>
          <p:cNvSpPr>
            <a:spLocks noGrp="1" noChangeArrowheads="1"/>
          </p:cNvSpPr>
          <p:nvPr>
            <p:ph type="sldNum" sz="quarter" idx="5"/>
          </p:nvPr>
        </p:nvSpPr>
        <p:spPr>
          <a:noFill/>
        </p:spPr>
        <p:txBody>
          <a:bodyPr/>
          <a:lstStyle>
            <a:lvl1pPr defTabSz="931863" eaLnBrk="0" hangingPunct="0">
              <a:defRPr sz="1400">
                <a:solidFill>
                  <a:schemeClr val="tx2"/>
                </a:solidFill>
                <a:latin typeface="Arial" charset="0"/>
              </a:defRPr>
            </a:lvl1pPr>
            <a:lvl2pPr marL="742950" indent="-285750" defTabSz="931863" eaLnBrk="0" hangingPunct="0">
              <a:defRPr sz="1400">
                <a:solidFill>
                  <a:schemeClr val="tx2"/>
                </a:solidFill>
                <a:latin typeface="Arial" charset="0"/>
              </a:defRPr>
            </a:lvl2pPr>
            <a:lvl3pPr marL="1143000" indent="-228600" defTabSz="931863" eaLnBrk="0" hangingPunct="0">
              <a:defRPr sz="1400">
                <a:solidFill>
                  <a:schemeClr val="tx2"/>
                </a:solidFill>
                <a:latin typeface="Arial" charset="0"/>
              </a:defRPr>
            </a:lvl3pPr>
            <a:lvl4pPr marL="1600200" indent="-228600" defTabSz="931863" eaLnBrk="0" hangingPunct="0">
              <a:defRPr sz="1400">
                <a:solidFill>
                  <a:schemeClr val="tx2"/>
                </a:solidFill>
                <a:latin typeface="Arial" charset="0"/>
              </a:defRPr>
            </a:lvl4pPr>
            <a:lvl5pPr marL="2057400" indent="-228600" defTabSz="931863" eaLnBrk="0" hangingPunct="0">
              <a:defRPr sz="1400">
                <a:solidFill>
                  <a:schemeClr val="tx2"/>
                </a:solidFill>
                <a:latin typeface="Arial" charset="0"/>
              </a:defRPr>
            </a:lvl5pPr>
            <a:lvl6pPr marL="2514600" indent="-228600" algn="ctr" defTabSz="931863" eaLnBrk="0" fontAlgn="base" hangingPunct="0">
              <a:spcBef>
                <a:spcPct val="0"/>
              </a:spcBef>
              <a:spcAft>
                <a:spcPct val="0"/>
              </a:spcAft>
              <a:defRPr sz="1400">
                <a:solidFill>
                  <a:schemeClr val="tx2"/>
                </a:solidFill>
                <a:latin typeface="Arial" charset="0"/>
              </a:defRPr>
            </a:lvl6pPr>
            <a:lvl7pPr marL="2971800" indent="-228600" algn="ctr" defTabSz="931863" eaLnBrk="0" fontAlgn="base" hangingPunct="0">
              <a:spcBef>
                <a:spcPct val="0"/>
              </a:spcBef>
              <a:spcAft>
                <a:spcPct val="0"/>
              </a:spcAft>
              <a:defRPr sz="1400">
                <a:solidFill>
                  <a:schemeClr val="tx2"/>
                </a:solidFill>
                <a:latin typeface="Arial" charset="0"/>
              </a:defRPr>
            </a:lvl7pPr>
            <a:lvl8pPr marL="3429000" indent="-228600" algn="ctr" defTabSz="931863" eaLnBrk="0" fontAlgn="base" hangingPunct="0">
              <a:spcBef>
                <a:spcPct val="0"/>
              </a:spcBef>
              <a:spcAft>
                <a:spcPct val="0"/>
              </a:spcAft>
              <a:defRPr sz="1400">
                <a:solidFill>
                  <a:schemeClr val="tx2"/>
                </a:solidFill>
                <a:latin typeface="Arial" charset="0"/>
              </a:defRPr>
            </a:lvl8pPr>
            <a:lvl9pPr marL="3886200" indent="-228600" algn="ctr" defTabSz="931863" eaLnBrk="0" fontAlgn="base" hangingPunct="0">
              <a:spcBef>
                <a:spcPct val="0"/>
              </a:spcBef>
              <a:spcAft>
                <a:spcPct val="0"/>
              </a:spcAft>
              <a:defRPr sz="1400">
                <a:solidFill>
                  <a:schemeClr val="tx2"/>
                </a:solidFill>
                <a:latin typeface="Arial" charset="0"/>
              </a:defRPr>
            </a:lvl9pPr>
          </a:lstStyle>
          <a:p>
            <a:pPr eaLnBrk="1" hangingPunct="1"/>
            <a:fld id="{8867C775-2D40-4980-B9A5-9C8F0FFAACA5}" type="slidenum">
              <a:rPr lang="en-US" sz="1200" smtClean="0">
                <a:solidFill>
                  <a:schemeClr val="tx1"/>
                </a:solidFill>
                <a:latin typeface="Times New Roman" pitchFamily="18" charset="0"/>
              </a:rPr>
              <a:pPr eaLnBrk="1" hangingPunct="1"/>
              <a:t>15</a:t>
            </a:fld>
            <a:endParaRPr lang="en-US" sz="1200" smtClean="0">
              <a:solidFill>
                <a:schemeClr val="tx1"/>
              </a:solidFill>
              <a:latin typeface="Times New Roman" pitchFamily="18" charset="0"/>
            </a:endParaRPr>
          </a:p>
        </p:txBody>
      </p:sp>
      <p:sp>
        <p:nvSpPr>
          <p:cNvPr id="188419" name="Rectangle 2"/>
          <p:cNvSpPr>
            <a:spLocks noGrp="1" noRot="1" noChangeAspect="1" noChangeArrowheads="1" noTextEdit="1"/>
          </p:cNvSpPr>
          <p:nvPr>
            <p:ph type="sldImg"/>
          </p:nvPr>
        </p:nvSpPr>
        <p:spPr>
          <a:ln/>
        </p:spPr>
      </p:sp>
      <p:sp>
        <p:nvSpPr>
          <p:cNvPr id="188420"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1031"/>
          <p:cNvSpPr>
            <a:spLocks noGrp="1" noChangeArrowheads="1"/>
          </p:cNvSpPr>
          <p:nvPr>
            <p:ph type="sldNum" sz="quarter" idx="5"/>
          </p:nvPr>
        </p:nvSpPr>
        <p:spPr>
          <a:noFill/>
        </p:spPr>
        <p:txBody>
          <a:bodyPr/>
          <a:lstStyle>
            <a:lvl1pPr defTabSz="931863" eaLnBrk="0" hangingPunct="0">
              <a:defRPr sz="1400">
                <a:solidFill>
                  <a:schemeClr val="tx2"/>
                </a:solidFill>
                <a:latin typeface="Arial" charset="0"/>
              </a:defRPr>
            </a:lvl1pPr>
            <a:lvl2pPr marL="742950" indent="-285750" defTabSz="931863" eaLnBrk="0" hangingPunct="0">
              <a:defRPr sz="1400">
                <a:solidFill>
                  <a:schemeClr val="tx2"/>
                </a:solidFill>
                <a:latin typeface="Arial" charset="0"/>
              </a:defRPr>
            </a:lvl2pPr>
            <a:lvl3pPr marL="1143000" indent="-228600" defTabSz="931863" eaLnBrk="0" hangingPunct="0">
              <a:defRPr sz="1400">
                <a:solidFill>
                  <a:schemeClr val="tx2"/>
                </a:solidFill>
                <a:latin typeface="Arial" charset="0"/>
              </a:defRPr>
            </a:lvl3pPr>
            <a:lvl4pPr marL="1600200" indent="-228600" defTabSz="931863" eaLnBrk="0" hangingPunct="0">
              <a:defRPr sz="1400">
                <a:solidFill>
                  <a:schemeClr val="tx2"/>
                </a:solidFill>
                <a:latin typeface="Arial" charset="0"/>
              </a:defRPr>
            </a:lvl4pPr>
            <a:lvl5pPr marL="2057400" indent="-228600" defTabSz="931863" eaLnBrk="0" hangingPunct="0">
              <a:defRPr sz="1400">
                <a:solidFill>
                  <a:schemeClr val="tx2"/>
                </a:solidFill>
                <a:latin typeface="Arial" charset="0"/>
              </a:defRPr>
            </a:lvl5pPr>
            <a:lvl6pPr marL="2514600" indent="-228600" algn="ctr" defTabSz="931863" eaLnBrk="0" fontAlgn="base" hangingPunct="0">
              <a:spcBef>
                <a:spcPct val="0"/>
              </a:spcBef>
              <a:spcAft>
                <a:spcPct val="0"/>
              </a:spcAft>
              <a:defRPr sz="1400">
                <a:solidFill>
                  <a:schemeClr val="tx2"/>
                </a:solidFill>
                <a:latin typeface="Arial" charset="0"/>
              </a:defRPr>
            </a:lvl6pPr>
            <a:lvl7pPr marL="2971800" indent="-228600" algn="ctr" defTabSz="931863" eaLnBrk="0" fontAlgn="base" hangingPunct="0">
              <a:spcBef>
                <a:spcPct val="0"/>
              </a:spcBef>
              <a:spcAft>
                <a:spcPct val="0"/>
              </a:spcAft>
              <a:defRPr sz="1400">
                <a:solidFill>
                  <a:schemeClr val="tx2"/>
                </a:solidFill>
                <a:latin typeface="Arial" charset="0"/>
              </a:defRPr>
            </a:lvl7pPr>
            <a:lvl8pPr marL="3429000" indent="-228600" algn="ctr" defTabSz="931863" eaLnBrk="0" fontAlgn="base" hangingPunct="0">
              <a:spcBef>
                <a:spcPct val="0"/>
              </a:spcBef>
              <a:spcAft>
                <a:spcPct val="0"/>
              </a:spcAft>
              <a:defRPr sz="1400">
                <a:solidFill>
                  <a:schemeClr val="tx2"/>
                </a:solidFill>
                <a:latin typeface="Arial" charset="0"/>
              </a:defRPr>
            </a:lvl8pPr>
            <a:lvl9pPr marL="3886200" indent="-228600" algn="ctr" defTabSz="931863" eaLnBrk="0" fontAlgn="base" hangingPunct="0">
              <a:spcBef>
                <a:spcPct val="0"/>
              </a:spcBef>
              <a:spcAft>
                <a:spcPct val="0"/>
              </a:spcAft>
              <a:defRPr sz="1400">
                <a:solidFill>
                  <a:schemeClr val="tx2"/>
                </a:solidFill>
                <a:latin typeface="Arial" charset="0"/>
              </a:defRPr>
            </a:lvl9pPr>
          </a:lstStyle>
          <a:p>
            <a:pPr eaLnBrk="1" hangingPunct="1"/>
            <a:fld id="{C48DAAE8-952C-41D3-815E-8F138F0904CE}" type="slidenum">
              <a:rPr lang="en-US" sz="1200" smtClean="0">
                <a:solidFill>
                  <a:schemeClr val="tx1"/>
                </a:solidFill>
                <a:latin typeface="Times New Roman" pitchFamily="18" charset="0"/>
              </a:rPr>
              <a:pPr eaLnBrk="1" hangingPunct="1"/>
              <a:t>16</a:t>
            </a:fld>
            <a:endParaRPr lang="en-US" sz="1200" smtClean="0">
              <a:solidFill>
                <a:schemeClr val="tx1"/>
              </a:solidFill>
              <a:latin typeface="Times New Roman" pitchFamily="18" charset="0"/>
            </a:endParaRPr>
          </a:p>
        </p:txBody>
      </p:sp>
      <p:sp>
        <p:nvSpPr>
          <p:cNvPr id="189443" name="Rectangle 2"/>
          <p:cNvSpPr>
            <a:spLocks noGrp="1" noRot="1" noChangeAspect="1" noChangeArrowheads="1" noTextEdit="1"/>
          </p:cNvSpPr>
          <p:nvPr>
            <p:ph type="sldImg"/>
          </p:nvPr>
        </p:nvSpPr>
        <p:spPr>
          <a:ln/>
        </p:spPr>
      </p:sp>
      <p:sp>
        <p:nvSpPr>
          <p:cNvPr id="189444"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1031"/>
          <p:cNvSpPr>
            <a:spLocks noGrp="1" noChangeArrowheads="1"/>
          </p:cNvSpPr>
          <p:nvPr>
            <p:ph type="sldNum" sz="quarter" idx="5"/>
          </p:nvPr>
        </p:nvSpPr>
        <p:spPr>
          <a:noFill/>
        </p:spPr>
        <p:txBody>
          <a:bodyPr/>
          <a:lstStyle>
            <a:lvl1pPr defTabSz="931863" eaLnBrk="0" hangingPunct="0">
              <a:defRPr sz="1400">
                <a:solidFill>
                  <a:schemeClr val="tx2"/>
                </a:solidFill>
                <a:latin typeface="Arial" charset="0"/>
              </a:defRPr>
            </a:lvl1pPr>
            <a:lvl2pPr marL="742950" indent="-285750" defTabSz="931863" eaLnBrk="0" hangingPunct="0">
              <a:defRPr sz="1400">
                <a:solidFill>
                  <a:schemeClr val="tx2"/>
                </a:solidFill>
                <a:latin typeface="Arial" charset="0"/>
              </a:defRPr>
            </a:lvl2pPr>
            <a:lvl3pPr marL="1143000" indent="-228600" defTabSz="931863" eaLnBrk="0" hangingPunct="0">
              <a:defRPr sz="1400">
                <a:solidFill>
                  <a:schemeClr val="tx2"/>
                </a:solidFill>
                <a:latin typeface="Arial" charset="0"/>
              </a:defRPr>
            </a:lvl3pPr>
            <a:lvl4pPr marL="1600200" indent="-228600" defTabSz="931863" eaLnBrk="0" hangingPunct="0">
              <a:defRPr sz="1400">
                <a:solidFill>
                  <a:schemeClr val="tx2"/>
                </a:solidFill>
                <a:latin typeface="Arial" charset="0"/>
              </a:defRPr>
            </a:lvl4pPr>
            <a:lvl5pPr marL="2057400" indent="-228600" defTabSz="931863" eaLnBrk="0" hangingPunct="0">
              <a:defRPr sz="1400">
                <a:solidFill>
                  <a:schemeClr val="tx2"/>
                </a:solidFill>
                <a:latin typeface="Arial" charset="0"/>
              </a:defRPr>
            </a:lvl5pPr>
            <a:lvl6pPr marL="2514600" indent="-228600" algn="ctr" defTabSz="931863" eaLnBrk="0" fontAlgn="base" hangingPunct="0">
              <a:spcBef>
                <a:spcPct val="0"/>
              </a:spcBef>
              <a:spcAft>
                <a:spcPct val="0"/>
              </a:spcAft>
              <a:defRPr sz="1400">
                <a:solidFill>
                  <a:schemeClr val="tx2"/>
                </a:solidFill>
                <a:latin typeface="Arial" charset="0"/>
              </a:defRPr>
            </a:lvl6pPr>
            <a:lvl7pPr marL="2971800" indent="-228600" algn="ctr" defTabSz="931863" eaLnBrk="0" fontAlgn="base" hangingPunct="0">
              <a:spcBef>
                <a:spcPct val="0"/>
              </a:spcBef>
              <a:spcAft>
                <a:spcPct val="0"/>
              </a:spcAft>
              <a:defRPr sz="1400">
                <a:solidFill>
                  <a:schemeClr val="tx2"/>
                </a:solidFill>
                <a:latin typeface="Arial" charset="0"/>
              </a:defRPr>
            </a:lvl7pPr>
            <a:lvl8pPr marL="3429000" indent="-228600" algn="ctr" defTabSz="931863" eaLnBrk="0" fontAlgn="base" hangingPunct="0">
              <a:spcBef>
                <a:spcPct val="0"/>
              </a:spcBef>
              <a:spcAft>
                <a:spcPct val="0"/>
              </a:spcAft>
              <a:defRPr sz="1400">
                <a:solidFill>
                  <a:schemeClr val="tx2"/>
                </a:solidFill>
                <a:latin typeface="Arial" charset="0"/>
              </a:defRPr>
            </a:lvl8pPr>
            <a:lvl9pPr marL="3886200" indent="-228600" algn="ctr" defTabSz="931863" eaLnBrk="0" fontAlgn="base" hangingPunct="0">
              <a:spcBef>
                <a:spcPct val="0"/>
              </a:spcBef>
              <a:spcAft>
                <a:spcPct val="0"/>
              </a:spcAft>
              <a:defRPr sz="1400">
                <a:solidFill>
                  <a:schemeClr val="tx2"/>
                </a:solidFill>
                <a:latin typeface="Arial" charset="0"/>
              </a:defRPr>
            </a:lvl9pPr>
          </a:lstStyle>
          <a:p>
            <a:pPr eaLnBrk="1" hangingPunct="1"/>
            <a:fld id="{42725938-52F2-4DDE-9612-FA90C403FA53}" type="slidenum">
              <a:rPr lang="en-US" sz="1200" smtClean="0">
                <a:solidFill>
                  <a:schemeClr val="tx1"/>
                </a:solidFill>
                <a:latin typeface="Times New Roman" pitchFamily="18" charset="0"/>
              </a:rPr>
              <a:pPr eaLnBrk="1" hangingPunct="1"/>
              <a:t>3</a:t>
            </a:fld>
            <a:endParaRPr lang="en-US" sz="1200" smtClean="0">
              <a:solidFill>
                <a:schemeClr val="tx1"/>
              </a:solidFill>
              <a:latin typeface="Times New Roman" pitchFamily="18" charset="0"/>
            </a:endParaRPr>
          </a:p>
        </p:txBody>
      </p:sp>
      <p:sp>
        <p:nvSpPr>
          <p:cNvPr id="176131" name="Rectangle 2"/>
          <p:cNvSpPr>
            <a:spLocks noGrp="1" noRot="1" noChangeAspect="1" noChangeArrowheads="1" noTextEdit="1"/>
          </p:cNvSpPr>
          <p:nvPr>
            <p:ph type="sldImg"/>
          </p:nvPr>
        </p:nvSpPr>
        <p:spPr>
          <a:ln/>
        </p:spPr>
      </p:sp>
      <p:sp>
        <p:nvSpPr>
          <p:cNvPr id="176132"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1031"/>
          <p:cNvSpPr>
            <a:spLocks noGrp="1" noChangeArrowheads="1"/>
          </p:cNvSpPr>
          <p:nvPr>
            <p:ph type="sldNum" sz="quarter" idx="5"/>
          </p:nvPr>
        </p:nvSpPr>
        <p:spPr>
          <a:noFill/>
        </p:spPr>
        <p:txBody>
          <a:bodyPr/>
          <a:lstStyle>
            <a:lvl1pPr defTabSz="931863" eaLnBrk="0" hangingPunct="0">
              <a:defRPr sz="1400">
                <a:solidFill>
                  <a:schemeClr val="tx2"/>
                </a:solidFill>
                <a:latin typeface="Arial" charset="0"/>
              </a:defRPr>
            </a:lvl1pPr>
            <a:lvl2pPr marL="742950" indent="-285750" defTabSz="931863" eaLnBrk="0" hangingPunct="0">
              <a:defRPr sz="1400">
                <a:solidFill>
                  <a:schemeClr val="tx2"/>
                </a:solidFill>
                <a:latin typeface="Arial" charset="0"/>
              </a:defRPr>
            </a:lvl2pPr>
            <a:lvl3pPr marL="1143000" indent="-228600" defTabSz="931863" eaLnBrk="0" hangingPunct="0">
              <a:defRPr sz="1400">
                <a:solidFill>
                  <a:schemeClr val="tx2"/>
                </a:solidFill>
                <a:latin typeface="Arial" charset="0"/>
              </a:defRPr>
            </a:lvl3pPr>
            <a:lvl4pPr marL="1600200" indent="-228600" defTabSz="931863" eaLnBrk="0" hangingPunct="0">
              <a:defRPr sz="1400">
                <a:solidFill>
                  <a:schemeClr val="tx2"/>
                </a:solidFill>
                <a:latin typeface="Arial" charset="0"/>
              </a:defRPr>
            </a:lvl4pPr>
            <a:lvl5pPr marL="2057400" indent="-228600" defTabSz="931863" eaLnBrk="0" hangingPunct="0">
              <a:defRPr sz="1400">
                <a:solidFill>
                  <a:schemeClr val="tx2"/>
                </a:solidFill>
                <a:latin typeface="Arial" charset="0"/>
              </a:defRPr>
            </a:lvl5pPr>
            <a:lvl6pPr marL="2514600" indent="-228600" algn="ctr" defTabSz="931863" eaLnBrk="0" fontAlgn="base" hangingPunct="0">
              <a:spcBef>
                <a:spcPct val="0"/>
              </a:spcBef>
              <a:spcAft>
                <a:spcPct val="0"/>
              </a:spcAft>
              <a:defRPr sz="1400">
                <a:solidFill>
                  <a:schemeClr val="tx2"/>
                </a:solidFill>
                <a:latin typeface="Arial" charset="0"/>
              </a:defRPr>
            </a:lvl6pPr>
            <a:lvl7pPr marL="2971800" indent="-228600" algn="ctr" defTabSz="931863" eaLnBrk="0" fontAlgn="base" hangingPunct="0">
              <a:spcBef>
                <a:spcPct val="0"/>
              </a:spcBef>
              <a:spcAft>
                <a:spcPct val="0"/>
              </a:spcAft>
              <a:defRPr sz="1400">
                <a:solidFill>
                  <a:schemeClr val="tx2"/>
                </a:solidFill>
                <a:latin typeface="Arial" charset="0"/>
              </a:defRPr>
            </a:lvl7pPr>
            <a:lvl8pPr marL="3429000" indent="-228600" algn="ctr" defTabSz="931863" eaLnBrk="0" fontAlgn="base" hangingPunct="0">
              <a:spcBef>
                <a:spcPct val="0"/>
              </a:spcBef>
              <a:spcAft>
                <a:spcPct val="0"/>
              </a:spcAft>
              <a:defRPr sz="1400">
                <a:solidFill>
                  <a:schemeClr val="tx2"/>
                </a:solidFill>
                <a:latin typeface="Arial" charset="0"/>
              </a:defRPr>
            </a:lvl8pPr>
            <a:lvl9pPr marL="3886200" indent="-228600" algn="ctr" defTabSz="931863" eaLnBrk="0" fontAlgn="base" hangingPunct="0">
              <a:spcBef>
                <a:spcPct val="0"/>
              </a:spcBef>
              <a:spcAft>
                <a:spcPct val="0"/>
              </a:spcAft>
              <a:defRPr sz="1400">
                <a:solidFill>
                  <a:schemeClr val="tx2"/>
                </a:solidFill>
                <a:latin typeface="Arial" charset="0"/>
              </a:defRPr>
            </a:lvl9pPr>
          </a:lstStyle>
          <a:p>
            <a:pPr eaLnBrk="1" hangingPunct="1"/>
            <a:fld id="{B7800F9D-EEE0-4585-93F5-E8B57D90FF53}" type="slidenum">
              <a:rPr lang="en-US" sz="1200" smtClean="0">
                <a:solidFill>
                  <a:schemeClr val="tx1"/>
                </a:solidFill>
                <a:latin typeface="Times New Roman" pitchFamily="18" charset="0"/>
              </a:rPr>
              <a:pPr eaLnBrk="1" hangingPunct="1"/>
              <a:t>4</a:t>
            </a:fld>
            <a:endParaRPr lang="en-US" sz="1200" smtClean="0">
              <a:solidFill>
                <a:schemeClr val="tx1"/>
              </a:solidFill>
              <a:latin typeface="Times New Roman" pitchFamily="18" charset="0"/>
            </a:endParaRPr>
          </a:p>
        </p:txBody>
      </p:sp>
      <p:sp>
        <p:nvSpPr>
          <p:cNvPr id="177155" name="Rectangle 2"/>
          <p:cNvSpPr>
            <a:spLocks noGrp="1" noRot="1" noChangeAspect="1" noChangeArrowheads="1" noTextEdit="1"/>
          </p:cNvSpPr>
          <p:nvPr>
            <p:ph type="sldImg"/>
          </p:nvPr>
        </p:nvSpPr>
        <p:spPr>
          <a:ln/>
        </p:spPr>
      </p:sp>
      <p:sp>
        <p:nvSpPr>
          <p:cNvPr id="17715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1031"/>
          <p:cNvSpPr>
            <a:spLocks noGrp="1" noChangeArrowheads="1"/>
          </p:cNvSpPr>
          <p:nvPr>
            <p:ph type="sldNum" sz="quarter" idx="5"/>
          </p:nvPr>
        </p:nvSpPr>
        <p:spPr>
          <a:noFill/>
        </p:spPr>
        <p:txBody>
          <a:bodyPr/>
          <a:lstStyle>
            <a:lvl1pPr defTabSz="931863" eaLnBrk="0" hangingPunct="0">
              <a:defRPr sz="1400">
                <a:solidFill>
                  <a:schemeClr val="tx2"/>
                </a:solidFill>
                <a:latin typeface="Arial" charset="0"/>
              </a:defRPr>
            </a:lvl1pPr>
            <a:lvl2pPr marL="742950" indent="-285750" defTabSz="931863" eaLnBrk="0" hangingPunct="0">
              <a:defRPr sz="1400">
                <a:solidFill>
                  <a:schemeClr val="tx2"/>
                </a:solidFill>
                <a:latin typeface="Arial" charset="0"/>
              </a:defRPr>
            </a:lvl2pPr>
            <a:lvl3pPr marL="1143000" indent="-228600" defTabSz="931863" eaLnBrk="0" hangingPunct="0">
              <a:defRPr sz="1400">
                <a:solidFill>
                  <a:schemeClr val="tx2"/>
                </a:solidFill>
                <a:latin typeface="Arial" charset="0"/>
              </a:defRPr>
            </a:lvl3pPr>
            <a:lvl4pPr marL="1600200" indent="-228600" defTabSz="931863" eaLnBrk="0" hangingPunct="0">
              <a:defRPr sz="1400">
                <a:solidFill>
                  <a:schemeClr val="tx2"/>
                </a:solidFill>
                <a:latin typeface="Arial" charset="0"/>
              </a:defRPr>
            </a:lvl4pPr>
            <a:lvl5pPr marL="2057400" indent="-228600" defTabSz="931863" eaLnBrk="0" hangingPunct="0">
              <a:defRPr sz="1400">
                <a:solidFill>
                  <a:schemeClr val="tx2"/>
                </a:solidFill>
                <a:latin typeface="Arial" charset="0"/>
              </a:defRPr>
            </a:lvl5pPr>
            <a:lvl6pPr marL="2514600" indent="-228600" algn="ctr" defTabSz="931863" eaLnBrk="0" fontAlgn="base" hangingPunct="0">
              <a:spcBef>
                <a:spcPct val="0"/>
              </a:spcBef>
              <a:spcAft>
                <a:spcPct val="0"/>
              </a:spcAft>
              <a:defRPr sz="1400">
                <a:solidFill>
                  <a:schemeClr val="tx2"/>
                </a:solidFill>
                <a:latin typeface="Arial" charset="0"/>
              </a:defRPr>
            </a:lvl6pPr>
            <a:lvl7pPr marL="2971800" indent="-228600" algn="ctr" defTabSz="931863" eaLnBrk="0" fontAlgn="base" hangingPunct="0">
              <a:spcBef>
                <a:spcPct val="0"/>
              </a:spcBef>
              <a:spcAft>
                <a:spcPct val="0"/>
              </a:spcAft>
              <a:defRPr sz="1400">
                <a:solidFill>
                  <a:schemeClr val="tx2"/>
                </a:solidFill>
                <a:latin typeface="Arial" charset="0"/>
              </a:defRPr>
            </a:lvl7pPr>
            <a:lvl8pPr marL="3429000" indent="-228600" algn="ctr" defTabSz="931863" eaLnBrk="0" fontAlgn="base" hangingPunct="0">
              <a:spcBef>
                <a:spcPct val="0"/>
              </a:spcBef>
              <a:spcAft>
                <a:spcPct val="0"/>
              </a:spcAft>
              <a:defRPr sz="1400">
                <a:solidFill>
                  <a:schemeClr val="tx2"/>
                </a:solidFill>
                <a:latin typeface="Arial" charset="0"/>
              </a:defRPr>
            </a:lvl8pPr>
            <a:lvl9pPr marL="3886200" indent="-228600" algn="ctr" defTabSz="931863" eaLnBrk="0" fontAlgn="base" hangingPunct="0">
              <a:spcBef>
                <a:spcPct val="0"/>
              </a:spcBef>
              <a:spcAft>
                <a:spcPct val="0"/>
              </a:spcAft>
              <a:defRPr sz="1400">
                <a:solidFill>
                  <a:schemeClr val="tx2"/>
                </a:solidFill>
                <a:latin typeface="Arial" charset="0"/>
              </a:defRPr>
            </a:lvl9pPr>
          </a:lstStyle>
          <a:p>
            <a:pPr eaLnBrk="1" hangingPunct="1"/>
            <a:fld id="{C192453E-D303-4983-B569-7AF8245C5AAE}" type="slidenum">
              <a:rPr lang="en-US" sz="1200" smtClean="0">
                <a:solidFill>
                  <a:schemeClr val="tx1"/>
                </a:solidFill>
                <a:latin typeface="Times New Roman" pitchFamily="18" charset="0"/>
              </a:rPr>
              <a:pPr eaLnBrk="1" hangingPunct="1"/>
              <a:t>5</a:t>
            </a:fld>
            <a:endParaRPr lang="en-US" sz="1200" smtClean="0">
              <a:solidFill>
                <a:schemeClr val="tx1"/>
              </a:solidFill>
              <a:latin typeface="Times New Roman" pitchFamily="18" charset="0"/>
            </a:endParaRPr>
          </a:p>
        </p:txBody>
      </p:sp>
      <p:sp>
        <p:nvSpPr>
          <p:cNvPr id="178179" name="Rectangle 2"/>
          <p:cNvSpPr>
            <a:spLocks noGrp="1" noRot="1" noChangeAspect="1" noChangeArrowheads="1" noTextEdit="1"/>
          </p:cNvSpPr>
          <p:nvPr>
            <p:ph type="sldImg"/>
          </p:nvPr>
        </p:nvSpPr>
        <p:spPr>
          <a:ln/>
        </p:spPr>
      </p:sp>
      <p:sp>
        <p:nvSpPr>
          <p:cNvPr id="178180"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1031"/>
          <p:cNvSpPr>
            <a:spLocks noGrp="1" noChangeArrowheads="1"/>
          </p:cNvSpPr>
          <p:nvPr>
            <p:ph type="sldNum" sz="quarter" idx="5"/>
          </p:nvPr>
        </p:nvSpPr>
        <p:spPr>
          <a:noFill/>
        </p:spPr>
        <p:txBody>
          <a:bodyPr/>
          <a:lstStyle>
            <a:lvl1pPr defTabSz="931863" eaLnBrk="0" hangingPunct="0">
              <a:defRPr sz="1400">
                <a:solidFill>
                  <a:schemeClr val="tx2"/>
                </a:solidFill>
                <a:latin typeface="Arial" charset="0"/>
              </a:defRPr>
            </a:lvl1pPr>
            <a:lvl2pPr marL="742950" indent="-285750" defTabSz="931863" eaLnBrk="0" hangingPunct="0">
              <a:defRPr sz="1400">
                <a:solidFill>
                  <a:schemeClr val="tx2"/>
                </a:solidFill>
                <a:latin typeface="Arial" charset="0"/>
              </a:defRPr>
            </a:lvl2pPr>
            <a:lvl3pPr marL="1143000" indent="-228600" defTabSz="931863" eaLnBrk="0" hangingPunct="0">
              <a:defRPr sz="1400">
                <a:solidFill>
                  <a:schemeClr val="tx2"/>
                </a:solidFill>
                <a:latin typeface="Arial" charset="0"/>
              </a:defRPr>
            </a:lvl3pPr>
            <a:lvl4pPr marL="1600200" indent="-228600" defTabSz="931863" eaLnBrk="0" hangingPunct="0">
              <a:defRPr sz="1400">
                <a:solidFill>
                  <a:schemeClr val="tx2"/>
                </a:solidFill>
                <a:latin typeface="Arial" charset="0"/>
              </a:defRPr>
            </a:lvl4pPr>
            <a:lvl5pPr marL="2057400" indent="-228600" defTabSz="931863" eaLnBrk="0" hangingPunct="0">
              <a:defRPr sz="1400">
                <a:solidFill>
                  <a:schemeClr val="tx2"/>
                </a:solidFill>
                <a:latin typeface="Arial" charset="0"/>
              </a:defRPr>
            </a:lvl5pPr>
            <a:lvl6pPr marL="2514600" indent="-228600" algn="ctr" defTabSz="931863" eaLnBrk="0" fontAlgn="base" hangingPunct="0">
              <a:spcBef>
                <a:spcPct val="0"/>
              </a:spcBef>
              <a:spcAft>
                <a:spcPct val="0"/>
              </a:spcAft>
              <a:defRPr sz="1400">
                <a:solidFill>
                  <a:schemeClr val="tx2"/>
                </a:solidFill>
                <a:latin typeface="Arial" charset="0"/>
              </a:defRPr>
            </a:lvl6pPr>
            <a:lvl7pPr marL="2971800" indent="-228600" algn="ctr" defTabSz="931863" eaLnBrk="0" fontAlgn="base" hangingPunct="0">
              <a:spcBef>
                <a:spcPct val="0"/>
              </a:spcBef>
              <a:spcAft>
                <a:spcPct val="0"/>
              </a:spcAft>
              <a:defRPr sz="1400">
                <a:solidFill>
                  <a:schemeClr val="tx2"/>
                </a:solidFill>
                <a:latin typeface="Arial" charset="0"/>
              </a:defRPr>
            </a:lvl7pPr>
            <a:lvl8pPr marL="3429000" indent="-228600" algn="ctr" defTabSz="931863" eaLnBrk="0" fontAlgn="base" hangingPunct="0">
              <a:spcBef>
                <a:spcPct val="0"/>
              </a:spcBef>
              <a:spcAft>
                <a:spcPct val="0"/>
              </a:spcAft>
              <a:defRPr sz="1400">
                <a:solidFill>
                  <a:schemeClr val="tx2"/>
                </a:solidFill>
                <a:latin typeface="Arial" charset="0"/>
              </a:defRPr>
            </a:lvl8pPr>
            <a:lvl9pPr marL="3886200" indent="-228600" algn="ctr" defTabSz="931863" eaLnBrk="0" fontAlgn="base" hangingPunct="0">
              <a:spcBef>
                <a:spcPct val="0"/>
              </a:spcBef>
              <a:spcAft>
                <a:spcPct val="0"/>
              </a:spcAft>
              <a:defRPr sz="1400">
                <a:solidFill>
                  <a:schemeClr val="tx2"/>
                </a:solidFill>
                <a:latin typeface="Arial" charset="0"/>
              </a:defRPr>
            </a:lvl9pPr>
          </a:lstStyle>
          <a:p>
            <a:pPr eaLnBrk="1" hangingPunct="1"/>
            <a:fld id="{073D6441-D1D9-446B-A945-ADFF8A760482}" type="slidenum">
              <a:rPr lang="en-US" sz="1200" smtClean="0">
                <a:solidFill>
                  <a:schemeClr val="tx1"/>
                </a:solidFill>
                <a:latin typeface="Times New Roman" pitchFamily="18" charset="0"/>
              </a:rPr>
              <a:pPr eaLnBrk="1" hangingPunct="1"/>
              <a:t>6</a:t>
            </a:fld>
            <a:endParaRPr lang="en-US" sz="1200" smtClean="0">
              <a:solidFill>
                <a:schemeClr val="tx1"/>
              </a:solidFill>
              <a:latin typeface="Times New Roman" pitchFamily="18" charset="0"/>
            </a:endParaRPr>
          </a:p>
        </p:txBody>
      </p:sp>
      <p:sp>
        <p:nvSpPr>
          <p:cNvPr id="179203" name="Rectangle 2"/>
          <p:cNvSpPr>
            <a:spLocks noGrp="1" noRot="1" noChangeAspect="1" noChangeArrowheads="1" noTextEdit="1"/>
          </p:cNvSpPr>
          <p:nvPr>
            <p:ph type="sldImg"/>
          </p:nvPr>
        </p:nvSpPr>
        <p:spPr>
          <a:ln/>
        </p:spPr>
      </p:sp>
      <p:sp>
        <p:nvSpPr>
          <p:cNvPr id="179204"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1031"/>
          <p:cNvSpPr>
            <a:spLocks noGrp="1" noChangeArrowheads="1"/>
          </p:cNvSpPr>
          <p:nvPr>
            <p:ph type="sldNum" sz="quarter" idx="5"/>
          </p:nvPr>
        </p:nvSpPr>
        <p:spPr>
          <a:noFill/>
        </p:spPr>
        <p:txBody>
          <a:bodyPr/>
          <a:lstStyle>
            <a:lvl1pPr defTabSz="931863" eaLnBrk="0" hangingPunct="0">
              <a:defRPr sz="1400">
                <a:solidFill>
                  <a:schemeClr val="tx2"/>
                </a:solidFill>
                <a:latin typeface="Arial" charset="0"/>
              </a:defRPr>
            </a:lvl1pPr>
            <a:lvl2pPr marL="742950" indent="-285750" defTabSz="931863" eaLnBrk="0" hangingPunct="0">
              <a:defRPr sz="1400">
                <a:solidFill>
                  <a:schemeClr val="tx2"/>
                </a:solidFill>
                <a:latin typeface="Arial" charset="0"/>
              </a:defRPr>
            </a:lvl2pPr>
            <a:lvl3pPr marL="1143000" indent="-228600" defTabSz="931863" eaLnBrk="0" hangingPunct="0">
              <a:defRPr sz="1400">
                <a:solidFill>
                  <a:schemeClr val="tx2"/>
                </a:solidFill>
                <a:latin typeface="Arial" charset="0"/>
              </a:defRPr>
            </a:lvl3pPr>
            <a:lvl4pPr marL="1600200" indent="-228600" defTabSz="931863" eaLnBrk="0" hangingPunct="0">
              <a:defRPr sz="1400">
                <a:solidFill>
                  <a:schemeClr val="tx2"/>
                </a:solidFill>
                <a:latin typeface="Arial" charset="0"/>
              </a:defRPr>
            </a:lvl4pPr>
            <a:lvl5pPr marL="2057400" indent="-228600" defTabSz="931863" eaLnBrk="0" hangingPunct="0">
              <a:defRPr sz="1400">
                <a:solidFill>
                  <a:schemeClr val="tx2"/>
                </a:solidFill>
                <a:latin typeface="Arial" charset="0"/>
              </a:defRPr>
            </a:lvl5pPr>
            <a:lvl6pPr marL="2514600" indent="-228600" algn="ctr" defTabSz="931863" eaLnBrk="0" fontAlgn="base" hangingPunct="0">
              <a:spcBef>
                <a:spcPct val="0"/>
              </a:spcBef>
              <a:spcAft>
                <a:spcPct val="0"/>
              </a:spcAft>
              <a:defRPr sz="1400">
                <a:solidFill>
                  <a:schemeClr val="tx2"/>
                </a:solidFill>
                <a:latin typeface="Arial" charset="0"/>
              </a:defRPr>
            </a:lvl6pPr>
            <a:lvl7pPr marL="2971800" indent="-228600" algn="ctr" defTabSz="931863" eaLnBrk="0" fontAlgn="base" hangingPunct="0">
              <a:spcBef>
                <a:spcPct val="0"/>
              </a:spcBef>
              <a:spcAft>
                <a:spcPct val="0"/>
              </a:spcAft>
              <a:defRPr sz="1400">
                <a:solidFill>
                  <a:schemeClr val="tx2"/>
                </a:solidFill>
                <a:latin typeface="Arial" charset="0"/>
              </a:defRPr>
            </a:lvl7pPr>
            <a:lvl8pPr marL="3429000" indent="-228600" algn="ctr" defTabSz="931863" eaLnBrk="0" fontAlgn="base" hangingPunct="0">
              <a:spcBef>
                <a:spcPct val="0"/>
              </a:spcBef>
              <a:spcAft>
                <a:spcPct val="0"/>
              </a:spcAft>
              <a:defRPr sz="1400">
                <a:solidFill>
                  <a:schemeClr val="tx2"/>
                </a:solidFill>
                <a:latin typeface="Arial" charset="0"/>
              </a:defRPr>
            </a:lvl8pPr>
            <a:lvl9pPr marL="3886200" indent="-228600" algn="ctr" defTabSz="931863" eaLnBrk="0" fontAlgn="base" hangingPunct="0">
              <a:spcBef>
                <a:spcPct val="0"/>
              </a:spcBef>
              <a:spcAft>
                <a:spcPct val="0"/>
              </a:spcAft>
              <a:defRPr sz="1400">
                <a:solidFill>
                  <a:schemeClr val="tx2"/>
                </a:solidFill>
                <a:latin typeface="Arial" charset="0"/>
              </a:defRPr>
            </a:lvl9pPr>
          </a:lstStyle>
          <a:p>
            <a:pPr eaLnBrk="1" hangingPunct="1"/>
            <a:fld id="{D69160F9-D819-4C7F-90EF-5DEA12A3E9F6}" type="slidenum">
              <a:rPr lang="en-US" sz="1200" smtClean="0">
                <a:solidFill>
                  <a:schemeClr val="tx1"/>
                </a:solidFill>
                <a:latin typeface="Times New Roman" pitchFamily="18" charset="0"/>
              </a:rPr>
              <a:pPr eaLnBrk="1" hangingPunct="1"/>
              <a:t>7</a:t>
            </a:fld>
            <a:endParaRPr lang="en-US" sz="1200" smtClean="0">
              <a:solidFill>
                <a:schemeClr val="tx1"/>
              </a:solidFill>
              <a:latin typeface="Times New Roman" pitchFamily="18" charset="0"/>
            </a:endParaRPr>
          </a:p>
        </p:txBody>
      </p:sp>
      <p:sp>
        <p:nvSpPr>
          <p:cNvPr id="180227" name="Rectangle 2"/>
          <p:cNvSpPr>
            <a:spLocks noGrp="1" noRot="1" noChangeAspect="1" noChangeArrowheads="1" noTextEdit="1"/>
          </p:cNvSpPr>
          <p:nvPr>
            <p:ph type="sldImg"/>
          </p:nvPr>
        </p:nvSpPr>
        <p:spPr>
          <a:ln/>
        </p:spPr>
      </p:sp>
      <p:sp>
        <p:nvSpPr>
          <p:cNvPr id="18022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1031"/>
          <p:cNvSpPr>
            <a:spLocks noGrp="1" noChangeArrowheads="1"/>
          </p:cNvSpPr>
          <p:nvPr>
            <p:ph type="sldNum" sz="quarter" idx="5"/>
          </p:nvPr>
        </p:nvSpPr>
        <p:spPr>
          <a:noFill/>
        </p:spPr>
        <p:txBody>
          <a:bodyPr/>
          <a:lstStyle>
            <a:lvl1pPr defTabSz="931863" eaLnBrk="0" hangingPunct="0">
              <a:defRPr sz="1400">
                <a:solidFill>
                  <a:schemeClr val="tx2"/>
                </a:solidFill>
                <a:latin typeface="Arial" charset="0"/>
              </a:defRPr>
            </a:lvl1pPr>
            <a:lvl2pPr marL="742950" indent="-285750" defTabSz="931863" eaLnBrk="0" hangingPunct="0">
              <a:defRPr sz="1400">
                <a:solidFill>
                  <a:schemeClr val="tx2"/>
                </a:solidFill>
                <a:latin typeface="Arial" charset="0"/>
              </a:defRPr>
            </a:lvl2pPr>
            <a:lvl3pPr marL="1143000" indent="-228600" defTabSz="931863" eaLnBrk="0" hangingPunct="0">
              <a:defRPr sz="1400">
                <a:solidFill>
                  <a:schemeClr val="tx2"/>
                </a:solidFill>
                <a:latin typeface="Arial" charset="0"/>
              </a:defRPr>
            </a:lvl3pPr>
            <a:lvl4pPr marL="1600200" indent="-228600" defTabSz="931863" eaLnBrk="0" hangingPunct="0">
              <a:defRPr sz="1400">
                <a:solidFill>
                  <a:schemeClr val="tx2"/>
                </a:solidFill>
                <a:latin typeface="Arial" charset="0"/>
              </a:defRPr>
            </a:lvl4pPr>
            <a:lvl5pPr marL="2057400" indent="-228600" defTabSz="931863" eaLnBrk="0" hangingPunct="0">
              <a:defRPr sz="1400">
                <a:solidFill>
                  <a:schemeClr val="tx2"/>
                </a:solidFill>
                <a:latin typeface="Arial" charset="0"/>
              </a:defRPr>
            </a:lvl5pPr>
            <a:lvl6pPr marL="2514600" indent="-228600" algn="ctr" defTabSz="931863" eaLnBrk="0" fontAlgn="base" hangingPunct="0">
              <a:spcBef>
                <a:spcPct val="0"/>
              </a:spcBef>
              <a:spcAft>
                <a:spcPct val="0"/>
              </a:spcAft>
              <a:defRPr sz="1400">
                <a:solidFill>
                  <a:schemeClr val="tx2"/>
                </a:solidFill>
                <a:latin typeface="Arial" charset="0"/>
              </a:defRPr>
            </a:lvl6pPr>
            <a:lvl7pPr marL="2971800" indent="-228600" algn="ctr" defTabSz="931863" eaLnBrk="0" fontAlgn="base" hangingPunct="0">
              <a:spcBef>
                <a:spcPct val="0"/>
              </a:spcBef>
              <a:spcAft>
                <a:spcPct val="0"/>
              </a:spcAft>
              <a:defRPr sz="1400">
                <a:solidFill>
                  <a:schemeClr val="tx2"/>
                </a:solidFill>
                <a:latin typeface="Arial" charset="0"/>
              </a:defRPr>
            </a:lvl7pPr>
            <a:lvl8pPr marL="3429000" indent="-228600" algn="ctr" defTabSz="931863" eaLnBrk="0" fontAlgn="base" hangingPunct="0">
              <a:spcBef>
                <a:spcPct val="0"/>
              </a:spcBef>
              <a:spcAft>
                <a:spcPct val="0"/>
              </a:spcAft>
              <a:defRPr sz="1400">
                <a:solidFill>
                  <a:schemeClr val="tx2"/>
                </a:solidFill>
                <a:latin typeface="Arial" charset="0"/>
              </a:defRPr>
            </a:lvl8pPr>
            <a:lvl9pPr marL="3886200" indent="-228600" algn="ctr" defTabSz="931863" eaLnBrk="0" fontAlgn="base" hangingPunct="0">
              <a:spcBef>
                <a:spcPct val="0"/>
              </a:spcBef>
              <a:spcAft>
                <a:spcPct val="0"/>
              </a:spcAft>
              <a:defRPr sz="1400">
                <a:solidFill>
                  <a:schemeClr val="tx2"/>
                </a:solidFill>
                <a:latin typeface="Arial" charset="0"/>
              </a:defRPr>
            </a:lvl9pPr>
          </a:lstStyle>
          <a:p>
            <a:pPr eaLnBrk="1" hangingPunct="1"/>
            <a:fld id="{54549FD6-4A0F-468C-89D6-6B35D66DA08A}" type="slidenum">
              <a:rPr lang="en-US" sz="1200" smtClean="0">
                <a:solidFill>
                  <a:schemeClr val="tx1"/>
                </a:solidFill>
                <a:latin typeface="Times New Roman" pitchFamily="18" charset="0"/>
              </a:rPr>
              <a:pPr eaLnBrk="1" hangingPunct="1"/>
              <a:t>8</a:t>
            </a:fld>
            <a:endParaRPr lang="en-US" sz="1200" smtClean="0">
              <a:solidFill>
                <a:schemeClr val="tx1"/>
              </a:solidFill>
              <a:latin typeface="Times New Roman" pitchFamily="18" charset="0"/>
            </a:endParaRPr>
          </a:p>
        </p:txBody>
      </p:sp>
      <p:sp>
        <p:nvSpPr>
          <p:cNvPr id="181251" name="Rectangle 2"/>
          <p:cNvSpPr>
            <a:spLocks noGrp="1" noRot="1" noChangeAspect="1" noChangeArrowheads="1" noTextEdit="1"/>
          </p:cNvSpPr>
          <p:nvPr>
            <p:ph type="sldImg"/>
          </p:nvPr>
        </p:nvSpPr>
        <p:spPr>
          <a:ln/>
        </p:spPr>
      </p:sp>
      <p:sp>
        <p:nvSpPr>
          <p:cNvPr id="181252"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1031"/>
          <p:cNvSpPr>
            <a:spLocks noGrp="1" noChangeArrowheads="1"/>
          </p:cNvSpPr>
          <p:nvPr>
            <p:ph type="sldNum" sz="quarter" idx="5"/>
          </p:nvPr>
        </p:nvSpPr>
        <p:spPr>
          <a:noFill/>
        </p:spPr>
        <p:txBody>
          <a:bodyPr/>
          <a:lstStyle>
            <a:lvl1pPr defTabSz="931863" eaLnBrk="0" hangingPunct="0">
              <a:defRPr sz="1400">
                <a:solidFill>
                  <a:schemeClr val="tx2"/>
                </a:solidFill>
                <a:latin typeface="Arial" charset="0"/>
              </a:defRPr>
            </a:lvl1pPr>
            <a:lvl2pPr marL="742950" indent="-285750" defTabSz="931863" eaLnBrk="0" hangingPunct="0">
              <a:defRPr sz="1400">
                <a:solidFill>
                  <a:schemeClr val="tx2"/>
                </a:solidFill>
                <a:latin typeface="Arial" charset="0"/>
              </a:defRPr>
            </a:lvl2pPr>
            <a:lvl3pPr marL="1143000" indent="-228600" defTabSz="931863" eaLnBrk="0" hangingPunct="0">
              <a:defRPr sz="1400">
                <a:solidFill>
                  <a:schemeClr val="tx2"/>
                </a:solidFill>
                <a:latin typeface="Arial" charset="0"/>
              </a:defRPr>
            </a:lvl3pPr>
            <a:lvl4pPr marL="1600200" indent="-228600" defTabSz="931863" eaLnBrk="0" hangingPunct="0">
              <a:defRPr sz="1400">
                <a:solidFill>
                  <a:schemeClr val="tx2"/>
                </a:solidFill>
                <a:latin typeface="Arial" charset="0"/>
              </a:defRPr>
            </a:lvl4pPr>
            <a:lvl5pPr marL="2057400" indent="-228600" defTabSz="931863" eaLnBrk="0" hangingPunct="0">
              <a:defRPr sz="1400">
                <a:solidFill>
                  <a:schemeClr val="tx2"/>
                </a:solidFill>
                <a:latin typeface="Arial" charset="0"/>
              </a:defRPr>
            </a:lvl5pPr>
            <a:lvl6pPr marL="2514600" indent="-228600" algn="ctr" defTabSz="931863" eaLnBrk="0" fontAlgn="base" hangingPunct="0">
              <a:spcBef>
                <a:spcPct val="0"/>
              </a:spcBef>
              <a:spcAft>
                <a:spcPct val="0"/>
              </a:spcAft>
              <a:defRPr sz="1400">
                <a:solidFill>
                  <a:schemeClr val="tx2"/>
                </a:solidFill>
                <a:latin typeface="Arial" charset="0"/>
              </a:defRPr>
            </a:lvl6pPr>
            <a:lvl7pPr marL="2971800" indent="-228600" algn="ctr" defTabSz="931863" eaLnBrk="0" fontAlgn="base" hangingPunct="0">
              <a:spcBef>
                <a:spcPct val="0"/>
              </a:spcBef>
              <a:spcAft>
                <a:spcPct val="0"/>
              </a:spcAft>
              <a:defRPr sz="1400">
                <a:solidFill>
                  <a:schemeClr val="tx2"/>
                </a:solidFill>
                <a:latin typeface="Arial" charset="0"/>
              </a:defRPr>
            </a:lvl7pPr>
            <a:lvl8pPr marL="3429000" indent="-228600" algn="ctr" defTabSz="931863" eaLnBrk="0" fontAlgn="base" hangingPunct="0">
              <a:spcBef>
                <a:spcPct val="0"/>
              </a:spcBef>
              <a:spcAft>
                <a:spcPct val="0"/>
              </a:spcAft>
              <a:defRPr sz="1400">
                <a:solidFill>
                  <a:schemeClr val="tx2"/>
                </a:solidFill>
                <a:latin typeface="Arial" charset="0"/>
              </a:defRPr>
            </a:lvl8pPr>
            <a:lvl9pPr marL="3886200" indent="-228600" algn="ctr" defTabSz="931863" eaLnBrk="0" fontAlgn="base" hangingPunct="0">
              <a:spcBef>
                <a:spcPct val="0"/>
              </a:spcBef>
              <a:spcAft>
                <a:spcPct val="0"/>
              </a:spcAft>
              <a:defRPr sz="1400">
                <a:solidFill>
                  <a:schemeClr val="tx2"/>
                </a:solidFill>
                <a:latin typeface="Arial" charset="0"/>
              </a:defRPr>
            </a:lvl9pPr>
          </a:lstStyle>
          <a:p>
            <a:pPr eaLnBrk="1" hangingPunct="1"/>
            <a:fld id="{B329917A-1CBB-46A6-8031-045AEFF0043C}" type="slidenum">
              <a:rPr lang="en-US" sz="1200" smtClean="0">
                <a:solidFill>
                  <a:schemeClr val="tx1"/>
                </a:solidFill>
                <a:latin typeface="Times New Roman" pitchFamily="18" charset="0"/>
              </a:rPr>
              <a:pPr eaLnBrk="1" hangingPunct="1"/>
              <a:t>9</a:t>
            </a:fld>
            <a:endParaRPr lang="en-US" sz="1200" smtClean="0">
              <a:solidFill>
                <a:schemeClr val="tx1"/>
              </a:solidFill>
              <a:latin typeface="Times New Roman" pitchFamily="18" charset="0"/>
            </a:endParaRPr>
          </a:p>
        </p:txBody>
      </p:sp>
      <p:sp>
        <p:nvSpPr>
          <p:cNvPr id="182275" name="Rectangle 2"/>
          <p:cNvSpPr>
            <a:spLocks noGrp="1" noRot="1" noChangeAspect="1" noChangeArrowheads="1" noTextEdit="1"/>
          </p:cNvSpPr>
          <p:nvPr>
            <p:ph type="sldImg"/>
          </p:nvPr>
        </p:nvSpPr>
        <p:spPr>
          <a:ln/>
        </p:spPr>
      </p:sp>
      <p:sp>
        <p:nvSpPr>
          <p:cNvPr id="18227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1031"/>
          <p:cNvSpPr>
            <a:spLocks noGrp="1" noChangeArrowheads="1"/>
          </p:cNvSpPr>
          <p:nvPr>
            <p:ph type="sldNum" sz="quarter" idx="5"/>
          </p:nvPr>
        </p:nvSpPr>
        <p:spPr>
          <a:noFill/>
        </p:spPr>
        <p:txBody>
          <a:bodyPr/>
          <a:lstStyle>
            <a:lvl1pPr defTabSz="931863" eaLnBrk="0" hangingPunct="0">
              <a:defRPr sz="1400">
                <a:solidFill>
                  <a:schemeClr val="tx2"/>
                </a:solidFill>
                <a:latin typeface="Arial" charset="0"/>
              </a:defRPr>
            </a:lvl1pPr>
            <a:lvl2pPr marL="742950" indent="-285750" defTabSz="931863" eaLnBrk="0" hangingPunct="0">
              <a:defRPr sz="1400">
                <a:solidFill>
                  <a:schemeClr val="tx2"/>
                </a:solidFill>
                <a:latin typeface="Arial" charset="0"/>
              </a:defRPr>
            </a:lvl2pPr>
            <a:lvl3pPr marL="1143000" indent="-228600" defTabSz="931863" eaLnBrk="0" hangingPunct="0">
              <a:defRPr sz="1400">
                <a:solidFill>
                  <a:schemeClr val="tx2"/>
                </a:solidFill>
                <a:latin typeface="Arial" charset="0"/>
              </a:defRPr>
            </a:lvl3pPr>
            <a:lvl4pPr marL="1600200" indent="-228600" defTabSz="931863" eaLnBrk="0" hangingPunct="0">
              <a:defRPr sz="1400">
                <a:solidFill>
                  <a:schemeClr val="tx2"/>
                </a:solidFill>
                <a:latin typeface="Arial" charset="0"/>
              </a:defRPr>
            </a:lvl4pPr>
            <a:lvl5pPr marL="2057400" indent="-228600" defTabSz="931863" eaLnBrk="0" hangingPunct="0">
              <a:defRPr sz="1400">
                <a:solidFill>
                  <a:schemeClr val="tx2"/>
                </a:solidFill>
                <a:latin typeface="Arial" charset="0"/>
              </a:defRPr>
            </a:lvl5pPr>
            <a:lvl6pPr marL="2514600" indent="-228600" algn="ctr" defTabSz="931863" eaLnBrk="0" fontAlgn="base" hangingPunct="0">
              <a:spcBef>
                <a:spcPct val="0"/>
              </a:spcBef>
              <a:spcAft>
                <a:spcPct val="0"/>
              </a:spcAft>
              <a:defRPr sz="1400">
                <a:solidFill>
                  <a:schemeClr val="tx2"/>
                </a:solidFill>
                <a:latin typeface="Arial" charset="0"/>
              </a:defRPr>
            </a:lvl6pPr>
            <a:lvl7pPr marL="2971800" indent="-228600" algn="ctr" defTabSz="931863" eaLnBrk="0" fontAlgn="base" hangingPunct="0">
              <a:spcBef>
                <a:spcPct val="0"/>
              </a:spcBef>
              <a:spcAft>
                <a:spcPct val="0"/>
              </a:spcAft>
              <a:defRPr sz="1400">
                <a:solidFill>
                  <a:schemeClr val="tx2"/>
                </a:solidFill>
                <a:latin typeface="Arial" charset="0"/>
              </a:defRPr>
            </a:lvl7pPr>
            <a:lvl8pPr marL="3429000" indent="-228600" algn="ctr" defTabSz="931863" eaLnBrk="0" fontAlgn="base" hangingPunct="0">
              <a:spcBef>
                <a:spcPct val="0"/>
              </a:spcBef>
              <a:spcAft>
                <a:spcPct val="0"/>
              </a:spcAft>
              <a:defRPr sz="1400">
                <a:solidFill>
                  <a:schemeClr val="tx2"/>
                </a:solidFill>
                <a:latin typeface="Arial" charset="0"/>
              </a:defRPr>
            </a:lvl8pPr>
            <a:lvl9pPr marL="3886200" indent="-228600" algn="ctr" defTabSz="931863" eaLnBrk="0" fontAlgn="base" hangingPunct="0">
              <a:spcBef>
                <a:spcPct val="0"/>
              </a:spcBef>
              <a:spcAft>
                <a:spcPct val="0"/>
              </a:spcAft>
              <a:defRPr sz="1400">
                <a:solidFill>
                  <a:schemeClr val="tx2"/>
                </a:solidFill>
                <a:latin typeface="Arial" charset="0"/>
              </a:defRPr>
            </a:lvl9pPr>
          </a:lstStyle>
          <a:p>
            <a:pPr eaLnBrk="1" hangingPunct="1"/>
            <a:fld id="{EED04628-D93C-4DE1-BFF5-C0B8981EB619}" type="slidenum">
              <a:rPr lang="en-US" sz="1200" smtClean="0">
                <a:solidFill>
                  <a:schemeClr val="tx1"/>
                </a:solidFill>
                <a:latin typeface="Times New Roman" pitchFamily="18" charset="0"/>
              </a:rPr>
              <a:pPr eaLnBrk="1" hangingPunct="1"/>
              <a:t>11</a:t>
            </a:fld>
            <a:endParaRPr lang="en-US" sz="1200" smtClean="0">
              <a:solidFill>
                <a:schemeClr val="tx1"/>
              </a:solidFill>
              <a:latin typeface="Times New Roman" pitchFamily="18" charset="0"/>
            </a:endParaRPr>
          </a:p>
        </p:txBody>
      </p:sp>
      <p:sp>
        <p:nvSpPr>
          <p:cNvPr id="184323" name="Rectangle 2"/>
          <p:cNvSpPr>
            <a:spLocks noGrp="1" noRot="1" noChangeAspect="1" noChangeArrowheads="1" noTextEdit="1"/>
          </p:cNvSpPr>
          <p:nvPr>
            <p:ph type="sldImg"/>
          </p:nvPr>
        </p:nvSpPr>
        <p:spPr>
          <a:ln/>
        </p:spPr>
      </p:sp>
      <p:sp>
        <p:nvSpPr>
          <p:cNvPr id="184324"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lang="en-US"/>
          </a:p>
        </p:txBody>
      </p:sp>
      <p:sp>
        <p:nvSpPr>
          <p:cNvPr id="4" name="Date Placeholder 3"/>
          <p:cNvSpPr>
            <a:spLocks noGrp="1"/>
          </p:cNvSpPr>
          <p:nvPr>
            <p:ph type="dt" sz="half" idx="10"/>
          </p:nvPr>
        </p:nvSpPr>
        <p:spPr/>
        <p:txBody>
          <a:bodyPr/>
          <a:lstStyle/>
          <a:p>
            <a:fld id="{B03913D3-FAFF-FA4A-9128-D80491F7AC9E}" type="datetimeFigureOut">
              <a:rPr lang="en-US" smtClean="0"/>
              <a:t>15-03-13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9E833B-BF7C-5E48-9B08-F5723A8E2D8A}" type="slidenum">
              <a:rPr lang="en-US" smtClean="0"/>
              <a:t>‹#›</a:t>
            </a:fld>
            <a:endParaRPr lang="en-US"/>
          </a:p>
        </p:txBody>
      </p:sp>
    </p:spTree>
    <p:extLst>
      <p:ext uri="{BB962C8B-B14F-4D97-AF65-F5344CB8AC3E}">
        <p14:creationId xmlns:p14="http://schemas.microsoft.com/office/powerpoint/2010/main" val="4116974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B03913D3-FAFF-FA4A-9128-D80491F7AC9E}" type="datetimeFigureOut">
              <a:rPr lang="en-US" smtClean="0"/>
              <a:t>15-03-13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9E833B-BF7C-5E48-9B08-F5723A8E2D8A}" type="slidenum">
              <a:rPr lang="en-US" smtClean="0"/>
              <a:t>‹#›</a:t>
            </a:fld>
            <a:endParaRPr lang="en-US"/>
          </a:p>
        </p:txBody>
      </p:sp>
    </p:spTree>
    <p:extLst>
      <p:ext uri="{BB962C8B-B14F-4D97-AF65-F5344CB8AC3E}">
        <p14:creationId xmlns:p14="http://schemas.microsoft.com/office/powerpoint/2010/main" val="341494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B03913D3-FAFF-FA4A-9128-D80491F7AC9E}" type="datetimeFigureOut">
              <a:rPr lang="en-US" smtClean="0"/>
              <a:t>15-03-13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9E833B-BF7C-5E48-9B08-F5723A8E2D8A}" type="slidenum">
              <a:rPr lang="en-US" smtClean="0"/>
              <a:t>‹#›</a:t>
            </a:fld>
            <a:endParaRPr lang="en-US"/>
          </a:p>
        </p:txBody>
      </p:sp>
    </p:spTree>
    <p:extLst>
      <p:ext uri="{BB962C8B-B14F-4D97-AF65-F5344CB8AC3E}">
        <p14:creationId xmlns:p14="http://schemas.microsoft.com/office/powerpoint/2010/main" val="3318311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B03913D3-FAFF-FA4A-9128-D80491F7AC9E}" type="datetimeFigureOut">
              <a:rPr lang="en-US" smtClean="0"/>
              <a:t>15-03-13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9E833B-BF7C-5E48-9B08-F5723A8E2D8A}" type="slidenum">
              <a:rPr lang="en-US" smtClean="0"/>
              <a:t>‹#›</a:t>
            </a:fld>
            <a:endParaRPr lang="en-US"/>
          </a:p>
        </p:txBody>
      </p:sp>
    </p:spTree>
    <p:extLst>
      <p:ext uri="{BB962C8B-B14F-4D97-AF65-F5344CB8AC3E}">
        <p14:creationId xmlns:p14="http://schemas.microsoft.com/office/powerpoint/2010/main" val="1511803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B03913D3-FAFF-FA4A-9128-D80491F7AC9E}" type="datetimeFigureOut">
              <a:rPr lang="en-US" smtClean="0"/>
              <a:t>15-03-13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9E833B-BF7C-5E48-9B08-F5723A8E2D8A}" type="slidenum">
              <a:rPr lang="en-US" smtClean="0"/>
              <a:t>‹#›</a:t>
            </a:fld>
            <a:endParaRPr lang="en-US"/>
          </a:p>
        </p:txBody>
      </p:sp>
    </p:spTree>
    <p:extLst>
      <p:ext uri="{BB962C8B-B14F-4D97-AF65-F5344CB8AC3E}">
        <p14:creationId xmlns:p14="http://schemas.microsoft.com/office/powerpoint/2010/main" val="880321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Date Placeholder 4"/>
          <p:cNvSpPr>
            <a:spLocks noGrp="1"/>
          </p:cNvSpPr>
          <p:nvPr>
            <p:ph type="dt" sz="half" idx="10"/>
          </p:nvPr>
        </p:nvSpPr>
        <p:spPr/>
        <p:txBody>
          <a:bodyPr/>
          <a:lstStyle/>
          <a:p>
            <a:fld id="{B03913D3-FAFF-FA4A-9128-D80491F7AC9E}" type="datetimeFigureOut">
              <a:rPr lang="en-US" smtClean="0"/>
              <a:t>15-03-13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9E833B-BF7C-5E48-9B08-F5723A8E2D8A}" type="slidenum">
              <a:rPr lang="en-US" smtClean="0"/>
              <a:t>‹#›</a:t>
            </a:fld>
            <a:endParaRPr lang="en-US"/>
          </a:p>
        </p:txBody>
      </p:sp>
    </p:spTree>
    <p:extLst>
      <p:ext uri="{BB962C8B-B14F-4D97-AF65-F5344CB8AC3E}">
        <p14:creationId xmlns:p14="http://schemas.microsoft.com/office/powerpoint/2010/main" val="3967274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7" name="Date Placeholder 6"/>
          <p:cNvSpPr>
            <a:spLocks noGrp="1"/>
          </p:cNvSpPr>
          <p:nvPr>
            <p:ph type="dt" sz="half" idx="10"/>
          </p:nvPr>
        </p:nvSpPr>
        <p:spPr/>
        <p:txBody>
          <a:bodyPr/>
          <a:lstStyle/>
          <a:p>
            <a:fld id="{B03913D3-FAFF-FA4A-9128-D80491F7AC9E}" type="datetimeFigureOut">
              <a:rPr lang="en-US" smtClean="0"/>
              <a:t>15-03-13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9E833B-BF7C-5E48-9B08-F5723A8E2D8A}" type="slidenum">
              <a:rPr lang="en-US" smtClean="0"/>
              <a:t>‹#›</a:t>
            </a:fld>
            <a:endParaRPr lang="en-US"/>
          </a:p>
        </p:txBody>
      </p:sp>
    </p:spTree>
    <p:extLst>
      <p:ext uri="{BB962C8B-B14F-4D97-AF65-F5344CB8AC3E}">
        <p14:creationId xmlns:p14="http://schemas.microsoft.com/office/powerpoint/2010/main" val="138056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Date Placeholder 2"/>
          <p:cNvSpPr>
            <a:spLocks noGrp="1"/>
          </p:cNvSpPr>
          <p:nvPr>
            <p:ph type="dt" sz="half" idx="10"/>
          </p:nvPr>
        </p:nvSpPr>
        <p:spPr/>
        <p:txBody>
          <a:bodyPr/>
          <a:lstStyle/>
          <a:p>
            <a:fld id="{B03913D3-FAFF-FA4A-9128-D80491F7AC9E}" type="datetimeFigureOut">
              <a:rPr lang="en-US" smtClean="0"/>
              <a:t>15-03-13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9E833B-BF7C-5E48-9B08-F5723A8E2D8A}" type="slidenum">
              <a:rPr lang="en-US" smtClean="0"/>
              <a:t>‹#›</a:t>
            </a:fld>
            <a:endParaRPr lang="en-US"/>
          </a:p>
        </p:txBody>
      </p:sp>
    </p:spTree>
    <p:extLst>
      <p:ext uri="{BB962C8B-B14F-4D97-AF65-F5344CB8AC3E}">
        <p14:creationId xmlns:p14="http://schemas.microsoft.com/office/powerpoint/2010/main" val="1543401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3913D3-FAFF-FA4A-9128-D80491F7AC9E}" type="datetimeFigureOut">
              <a:rPr lang="en-US" smtClean="0"/>
              <a:t>15-03-13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9E833B-BF7C-5E48-9B08-F5723A8E2D8A}" type="slidenum">
              <a:rPr lang="en-US" smtClean="0"/>
              <a:t>‹#›</a:t>
            </a:fld>
            <a:endParaRPr lang="en-US"/>
          </a:p>
        </p:txBody>
      </p:sp>
    </p:spTree>
    <p:extLst>
      <p:ext uri="{BB962C8B-B14F-4D97-AF65-F5344CB8AC3E}">
        <p14:creationId xmlns:p14="http://schemas.microsoft.com/office/powerpoint/2010/main" val="1871871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B03913D3-FAFF-FA4A-9128-D80491F7AC9E}" type="datetimeFigureOut">
              <a:rPr lang="en-US" smtClean="0"/>
              <a:t>15-03-13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9E833B-BF7C-5E48-9B08-F5723A8E2D8A}" type="slidenum">
              <a:rPr lang="en-US" smtClean="0"/>
              <a:t>‹#›</a:t>
            </a:fld>
            <a:endParaRPr lang="en-US"/>
          </a:p>
        </p:txBody>
      </p:sp>
    </p:spTree>
    <p:extLst>
      <p:ext uri="{BB962C8B-B14F-4D97-AF65-F5344CB8AC3E}">
        <p14:creationId xmlns:p14="http://schemas.microsoft.com/office/powerpoint/2010/main" val="3548271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B03913D3-FAFF-FA4A-9128-D80491F7AC9E}" type="datetimeFigureOut">
              <a:rPr lang="en-US" smtClean="0"/>
              <a:t>15-03-13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9E833B-BF7C-5E48-9B08-F5723A8E2D8A}" type="slidenum">
              <a:rPr lang="en-US" smtClean="0"/>
              <a:t>‹#›</a:t>
            </a:fld>
            <a:endParaRPr lang="en-US"/>
          </a:p>
        </p:txBody>
      </p:sp>
    </p:spTree>
    <p:extLst>
      <p:ext uri="{BB962C8B-B14F-4D97-AF65-F5344CB8AC3E}">
        <p14:creationId xmlns:p14="http://schemas.microsoft.com/office/powerpoint/2010/main" val="179133834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CA"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3913D3-FAFF-FA4A-9128-D80491F7AC9E}" type="datetimeFigureOut">
              <a:rPr lang="en-US" smtClean="0"/>
              <a:t>15-03-13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9E833B-BF7C-5E48-9B08-F5723A8E2D8A}" type="slidenum">
              <a:rPr lang="en-US" smtClean="0"/>
              <a:t>‹#›</a:t>
            </a:fld>
            <a:endParaRPr lang="en-US"/>
          </a:p>
        </p:txBody>
      </p:sp>
    </p:spTree>
    <p:extLst>
      <p:ext uri="{BB962C8B-B14F-4D97-AF65-F5344CB8AC3E}">
        <p14:creationId xmlns:p14="http://schemas.microsoft.com/office/powerpoint/2010/main" val="2623138735"/>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guilford.com/" TargetMode="External"/><Relationship Id="rId3"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alpha val="43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spc="-150" dirty="0">
                <a:solidFill>
                  <a:schemeClr val="bg2">
                    <a:lumMod val="10000"/>
                  </a:schemeClr>
                </a:solidFill>
              </a:rPr>
              <a:t>Emotionally Focused Couple Therapy </a:t>
            </a:r>
            <a:r>
              <a:rPr lang="en-US" sz="2800" spc="-150" dirty="0" smtClean="0">
                <a:solidFill>
                  <a:schemeClr val="bg2">
                    <a:lumMod val="10000"/>
                  </a:schemeClr>
                </a:solidFill>
              </a:rPr>
              <a:t/>
            </a:r>
            <a:br>
              <a:rPr lang="en-US" sz="2800" spc="-150" dirty="0" smtClean="0">
                <a:solidFill>
                  <a:schemeClr val="bg2">
                    <a:lumMod val="10000"/>
                  </a:schemeClr>
                </a:solidFill>
              </a:rPr>
            </a:br>
            <a:r>
              <a:rPr lang="en-US" sz="2800" spc="-150" dirty="0" smtClean="0">
                <a:solidFill>
                  <a:schemeClr val="bg2">
                    <a:lumMod val="10000"/>
                  </a:schemeClr>
                </a:solidFill>
              </a:rPr>
              <a:t>for  </a:t>
            </a:r>
            <a:r>
              <a:rPr lang="en-US" sz="2800" spc="-150" dirty="0">
                <a:solidFill>
                  <a:schemeClr val="bg2">
                    <a:lumMod val="10000"/>
                  </a:schemeClr>
                </a:solidFill>
              </a:rPr>
              <a:t>Trauma Survivors</a:t>
            </a:r>
            <a:endParaRPr lang="en-US" sz="2800" dirty="0">
              <a:solidFill>
                <a:schemeClr val="bg2">
                  <a:lumMod val="10000"/>
                </a:schemeClr>
              </a:solidFill>
            </a:endParaRPr>
          </a:p>
        </p:txBody>
      </p:sp>
      <p:sp>
        <p:nvSpPr>
          <p:cNvPr id="3" name="Content Placeholder 2"/>
          <p:cNvSpPr>
            <a:spLocks noGrp="1"/>
          </p:cNvSpPr>
          <p:nvPr>
            <p:ph idx="1"/>
          </p:nvPr>
        </p:nvSpPr>
        <p:spPr>
          <a:xfrm>
            <a:off x="304800" y="1676400"/>
            <a:ext cx="8382000" cy="4648200"/>
          </a:xfrm>
        </p:spPr>
        <p:txBody>
          <a:bodyPr>
            <a:normAutofit/>
          </a:bodyPr>
          <a:lstStyle/>
          <a:p>
            <a:endParaRPr lang="en-US" dirty="0" smtClean="0"/>
          </a:p>
          <a:p>
            <a:pPr>
              <a:defRPr/>
            </a:pPr>
            <a:endParaRPr lang="en-US" sz="3600" dirty="0">
              <a:solidFill>
                <a:schemeClr val="tx2">
                  <a:lumMod val="75000"/>
                </a:schemeClr>
              </a:solidFill>
            </a:endParaRPr>
          </a:p>
          <a:p>
            <a:pPr marL="0" indent="0" algn="ctr">
              <a:buNone/>
              <a:defRPr/>
            </a:pPr>
            <a:endParaRPr lang="en-US" sz="1600" dirty="0" smtClean="0">
              <a:solidFill>
                <a:schemeClr val="tx2">
                  <a:lumMod val="75000"/>
                </a:schemeClr>
              </a:solidFill>
            </a:endParaRPr>
          </a:p>
          <a:p>
            <a:pPr marL="0" indent="0" algn="ctr">
              <a:buNone/>
              <a:defRPr/>
            </a:pPr>
            <a:endParaRPr lang="en-US" sz="1600" dirty="0">
              <a:solidFill>
                <a:schemeClr val="tx2">
                  <a:lumMod val="75000"/>
                </a:schemeClr>
              </a:solidFill>
            </a:endParaRPr>
          </a:p>
          <a:p>
            <a:pPr marL="0" indent="0" algn="ctr">
              <a:buNone/>
              <a:defRPr/>
            </a:pPr>
            <a:endParaRPr lang="en-US" sz="1600" dirty="0" smtClean="0">
              <a:solidFill>
                <a:schemeClr val="tx2">
                  <a:lumMod val="75000"/>
                </a:schemeClr>
              </a:solidFill>
            </a:endParaRPr>
          </a:p>
          <a:p>
            <a:pPr marL="0" indent="0" algn="ctr">
              <a:buNone/>
              <a:defRPr/>
            </a:pPr>
            <a:endParaRPr lang="en-US" sz="1600" dirty="0" smtClean="0">
              <a:solidFill>
                <a:schemeClr val="tx2">
                  <a:lumMod val="75000"/>
                </a:schemeClr>
              </a:solidFill>
            </a:endParaRPr>
          </a:p>
          <a:p>
            <a:pPr marL="0" indent="0" algn="ctr">
              <a:spcBef>
                <a:spcPts val="800"/>
              </a:spcBef>
              <a:buNone/>
              <a:defRPr/>
            </a:pPr>
            <a:endParaRPr lang="en-US" sz="1800" b="1" dirty="0" smtClean="0">
              <a:solidFill>
                <a:schemeClr val="tx2">
                  <a:lumMod val="75000"/>
                </a:schemeClr>
              </a:solidFill>
            </a:endParaRPr>
          </a:p>
          <a:p>
            <a:pPr marL="0" indent="0" algn="ctr">
              <a:spcBef>
                <a:spcPts val="800"/>
              </a:spcBef>
              <a:buNone/>
              <a:defRPr/>
            </a:pPr>
            <a:endParaRPr lang="en-US" sz="1800" b="1" dirty="0" smtClean="0">
              <a:solidFill>
                <a:schemeClr val="tx2">
                  <a:lumMod val="75000"/>
                </a:schemeClr>
              </a:solidFill>
            </a:endParaRPr>
          </a:p>
          <a:p>
            <a:pPr marL="0" indent="0" algn="ctr">
              <a:spcBef>
                <a:spcPts val="800"/>
              </a:spcBef>
              <a:buNone/>
              <a:defRPr/>
            </a:pPr>
            <a:r>
              <a:rPr lang="en-US" sz="1800" b="1" dirty="0" smtClean="0">
                <a:solidFill>
                  <a:schemeClr val="bg2">
                    <a:lumMod val="25000"/>
                  </a:schemeClr>
                </a:solidFill>
              </a:rPr>
              <a:t>Dr</a:t>
            </a:r>
            <a:r>
              <a:rPr lang="en-US" sz="1800" b="1" dirty="0">
                <a:solidFill>
                  <a:schemeClr val="bg2">
                    <a:lumMod val="25000"/>
                  </a:schemeClr>
                </a:solidFill>
              </a:rPr>
              <a:t>. Susan </a:t>
            </a:r>
            <a:r>
              <a:rPr lang="en-US" sz="1800" b="1" dirty="0" smtClean="0">
                <a:solidFill>
                  <a:schemeClr val="bg2">
                    <a:lumMod val="25000"/>
                  </a:schemeClr>
                </a:solidFill>
              </a:rPr>
              <a:t>Johnson</a:t>
            </a:r>
            <a:endParaRPr lang="en-US" sz="1800" b="1" dirty="0">
              <a:solidFill>
                <a:schemeClr val="bg2">
                  <a:lumMod val="25000"/>
                </a:schemeClr>
              </a:solidFill>
            </a:endParaRPr>
          </a:p>
          <a:p>
            <a:pPr marL="0" indent="0" algn="ctr">
              <a:spcBef>
                <a:spcPts val="800"/>
              </a:spcBef>
              <a:buNone/>
              <a:defRPr/>
            </a:pPr>
            <a:r>
              <a:rPr lang="en-US" sz="1800" b="1" dirty="0">
                <a:solidFill>
                  <a:schemeClr val="bg2">
                    <a:lumMod val="25000"/>
                  </a:schemeClr>
                </a:solidFill>
              </a:rPr>
              <a:t>The International Center for Excellence in Emotionally Focused Therapy</a:t>
            </a:r>
          </a:p>
          <a:p>
            <a:endParaRPr lang="en-US" dirty="0"/>
          </a:p>
        </p:txBody>
      </p:sp>
      <p:sp>
        <p:nvSpPr>
          <p:cNvPr id="4" name="Footer Placeholder 3"/>
          <p:cNvSpPr>
            <a:spLocks noGrp="1"/>
          </p:cNvSpPr>
          <p:nvPr>
            <p:ph type="ftr" sz="quarter" idx="11"/>
          </p:nvPr>
        </p:nvSpPr>
        <p:spPr/>
        <p:txBody>
          <a:bodyPr/>
          <a:lstStyle/>
          <a:p>
            <a:r>
              <a:rPr lang="en-US" smtClean="0"/>
              <a:t>www.drsuejohnson.com</a:t>
            </a:r>
            <a:endParaRPr lang="en-US"/>
          </a:p>
        </p:txBody>
      </p:sp>
      <p:sp>
        <p:nvSpPr>
          <p:cNvPr id="5" name="Slide Number Placeholder 4"/>
          <p:cNvSpPr>
            <a:spLocks noGrp="1"/>
          </p:cNvSpPr>
          <p:nvPr>
            <p:ph type="sldNum" sz="quarter" idx="12"/>
          </p:nvPr>
        </p:nvSpPr>
        <p:spPr/>
        <p:txBody>
          <a:bodyPr/>
          <a:lstStyle/>
          <a:p>
            <a:fld id="{50C92A47-9EAE-47D9-AFF9-F2A27EAF0D2B}" type="slidenum">
              <a:rPr lang="en-US" smtClean="0"/>
              <a:pPr/>
              <a:t>1</a:t>
            </a:fld>
            <a:endParaRPr lang="en-US"/>
          </a:p>
        </p:txBody>
      </p:sp>
      <p:pic>
        <p:nvPicPr>
          <p:cNvPr id="7" name="Picture 1028" descr="Neweftbk">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05200" y="1676400"/>
            <a:ext cx="1905000" cy="29496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86259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alpha val="43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rgbClr val="054736"/>
                </a:solidFill>
              </a:rPr>
              <a:t>Ping and The Dragon</a:t>
            </a:r>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endParaRPr lang="en-US" dirty="0"/>
          </a:p>
          <a:p>
            <a:pPr marL="0" indent="0">
              <a:buNone/>
            </a:pPr>
            <a:endParaRPr lang="en-US" dirty="0" smtClean="0"/>
          </a:p>
        </p:txBody>
      </p:sp>
      <p:sp>
        <p:nvSpPr>
          <p:cNvPr id="4" name="Footer Placeholder 3"/>
          <p:cNvSpPr>
            <a:spLocks noGrp="1"/>
          </p:cNvSpPr>
          <p:nvPr>
            <p:ph type="ftr" sz="quarter" idx="11"/>
          </p:nvPr>
        </p:nvSpPr>
        <p:spPr/>
        <p:txBody>
          <a:bodyPr/>
          <a:lstStyle/>
          <a:p>
            <a:r>
              <a:rPr lang="en-US" smtClean="0"/>
              <a:t>www.drsuejohnson.com</a:t>
            </a:r>
            <a:endParaRPr lang="en-US"/>
          </a:p>
        </p:txBody>
      </p:sp>
      <p:sp>
        <p:nvSpPr>
          <p:cNvPr id="5" name="Slide Number Placeholder 4"/>
          <p:cNvSpPr>
            <a:spLocks noGrp="1"/>
          </p:cNvSpPr>
          <p:nvPr>
            <p:ph type="sldNum" sz="quarter" idx="12"/>
          </p:nvPr>
        </p:nvSpPr>
        <p:spPr/>
        <p:txBody>
          <a:bodyPr/>
          <a:lstStyle/>
          <a:p>
            <a:fld id="{50C92A47-9EAE-47D9-AFF9-F2A27EAF0D2B}" type="slidenum">
              <a:rPr lang="en-US" smtClean="0"/>
              <a:pPr/>
              <a:t>10</a:t>
            </a:fld>
            <a:endParaRPr lang="en-US"/>
          </a:p>
        </p:txBody>
      </p:sp>
      <p:pic>
        <p:nvPicPr>
          <p:cNvPr id="7" name="Picture 4" descr="dragon-pictures-07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76600" y="1905000"/>
            <a:ext cx="27305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90075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alpha val="43000"/>
          </a:schemeClr>
        </a:solidFill>
        <a:effectLst/>
      </p:bgPr>
    </p:bg>
    <p:spTree>
      <p:nvGrpSpPr>
        <p:cNvPr id="1" name=""/>
        <p:cNvGrpSpPr/>
        <p:nvPr/>
      </p:nvGrpSpPr>
      <p:grpSpPr>
        <a:xfrm>
          <a:off x="0" y="0"/>
          <a:ext cx="0" cy="0"/>
          <a:chOff x="0" y="0"/>
          <a:chExt cx="0" cy="0"/>
        </a:xfrm>
      </p:grpSpPr>
      <p:sp>
        <p:nvSpPr>
          <p:cNvPr id="108546" name="Rectangle 2"/>
          <p:cNvSpPr>
            <a:spLocks noGrp="1" noRot="1" noChangeArrowheads="1"/>
          </p:cNvSpPr>
          <p:nvPr>
            <p:ph type="title"/>
          </p:nvPr>
        </p:nvSpPr>
        <p:spPr>
          <a:xfrm>
            <a:off x="533400" y="609600"/>
            <a:ext cx="8229600" cy="746125"/>
          </a:xfrm>
        </p:spPr>
        <p:txBody>
          <a:bodyPr>
            <a:normAutofit/>
          </a:bodyPr>
          <a:lstStyle/>
          <a:p>
            <a:pPr eaLnBrk="1" hangingPunct="1">
              <a:defRPr/>
            </a:pPr>
            <a:r>
              <a:rPr lang="en-US" sz="2600" dirty="0" smtClean="0">
                <a:solidFill>
                  <a:srgbClr val="A9432B"/>
                </a:solidFill>
              </a:rPr>
              <a:t>Ping and The Dragon</a:t>
            </a:r>
          </a:p>
        </p:txBody>
      </p:sp>
      <p:sp>
        <p:nvSpPr>
          <p:cNvPr id="108547" name="Rectangle 3"/>
          <p:cNvSpPr>
            <a:spLocks noGrp="1" noChangeArrowheads="1"/>
          </p:cNvSpPr>
          <p:nvPr>
            <p:ph idx="1"/>
          </p:nvPr>
        </p:nvSpPr>
        <p:spPr>
          <a:xfrm>
            <a:off x="358775" y="1676400"/>
            <a:ext cx="8404225" cy="4572000"/>
          </a:xfrm>
        </p:spPr>
        <p:txBody>
          <a:bodyPr>
            <a:noAutofit/>
          </a:bodyPr>
          <a:lstStyle/>
          <a:p>
            <a:pPr marL="609600" indent="-609600" eaLnBrk="1" hangingPunct="1">
              <a:spcBef>
                <a:spcPts val="800"/>
              </a:spcBef>
              <a:buClr>
                <a:schemeClr val="accent5"/>
              </a:buClr>
              <a:buSzPct val="150000"/>
              <a:defRPr/>
            </a:pPr>
            <a:r>
              <a:rPr lang="en-US" sz="1700" dirty="0" smtClean="0">
                <a:solidFill>
                  <a:schemeClr val="bg2">
                    <a:lumMod val="10000"/>
                  </a:schemeClr>
                </a:solidFill>
              </a:rPr>
              <a:t>Evocative Unfolding (deconstructing/differentiating) a problematic emotional experience at a key attachment moment – a watershed moment re the security/engagement in the relationship.</a:t>
            </a:r>
          </a:p>
          <a:p>
            <a:pPr marL="609600" indent="-609600" eaLnBrk="1" hangingPunct="1">
              <a:spcBef>
                <a:spcPts val="800"/>
              </a:spcBef>
              <a:buClr>
                <a:schemeClr val="accent5"/>
              </a:buClr>
              <a:buSzPct val="150000"/>
              <a:defRPr/>
            </a:pPr>
            <a:r>
              <a:rPr lang="en-US" sz="1700" u="sng" dirty="0" smtClean="0">
                <a:solidFill>
                  <a:schemeClr val="bg2">
                    <a:lumMod val="10000"/>
                  </a:schemeClr>
                </a:solidFill>
              </a:rPr>
              <a:t>Anger (reactive), Fear and Shame – The Terrible Triad</a:t>
            </a:r>
            <a:endParaRPr lang="en-US" sz="1700" dirty="0" smtClean="0">
              <a:solidFill>
                <a:schemeClr val="bg2">
                  <a:lumMod val="10000"/>
                </a:schemeClr>
              </a:solidFill>
            </a:endParaRPr>
          </a:p>
          <a:p>
            <a:pPr marL="609600" indent="-609600" eaLnBrk="1" hangingPunct="1">
              <a:spcBef>
                <a:spcPts val="800"/>
              </a:spcBef>
              <a:buFont typeface="Wingdings" pitchFamily="2" charset="2"/>
              <a:buNone/>
              <a:defRPr/>
            </a:pPr>
            <a:r>
              <a:rPr lang="en-US" sz="1700" dirty="0" smtClean="0">
                <a:solidFill>
                  <a:schemeClr val="bg2">
                    <a:lumMod val="10000"/>
                  </a:schemeClr>
                </a:solidFill>
              </a:rPr>
              <a:t>A)	Marker – David, the Withdrawer reaches for contact-key attachment moment.</a:t>
            </a:r>
          </a:p>
          <a:p>
            <a:pPr marL="609600" indent="-609600" eaLnBrk="1" hangingPunct="1">
              <a:spcBef>
                <a:spcPts val="800"/>
              </a:spcBef>
              <a:buFont typeface="Wingdings" pitchFamily="2" charset="2"/>
              <a:buNone/>
              <a:defRPr/>
            </a:pPr>
            <a:r>
              <a:rPr lang="en-US" sz="1700" dirty="0" smtClean="0">
                <a:solidFill>
                  <a:schemeClr val="bg2">
                    <a:lumMod val="10000"/>
                  </a:schemeClr>
                </a:solidFill>
              </a:rPr>
              <a:t>	David: I have to watch everything I say.  I can’t get through to her.  So she’s right, I do still withdraw.  I get to where I give up (He looks down in tears.)</a:t>
            </a:r>
          </a:p>
          <a:p>
            <a:pPr marL="609600" indent="-609600" eaLnBrk="1" hangingPunct="1">
              <a:spcBef>
                <a:spcPts val="800"/>
              </a:spcBef>
              <a:buFont typeface="Wingdings" pitchFamily="2" charset="2"/>
              <a:buNone/>
              <a:defRPr/>
            </a:pPr>
            <a:r>
              <a:rPr lang="en-US" sz="1700" dirty="0" err="1" smtClean="0">
                <a:solidFill>
                  <a:schemeClr val="bg2">
                    <a:lumMod val="10000"/>
                  </a:schemeClr>
                </a:solidFill>
              </a:rPr>
              <a:t>Th</a:t>
            </a:r>
            <a:r>
              <a:rPr lang="en-US" sz="1700" dirty="0" smtClean="0">
                <a:solidFill>
                  <a:schemeClr val="bg2">
                    <a:lumMod val="10000"/>
                  </a:schemeClr>
                </a:solidFill>
              </a:rPr>
              <a:t>:	You would like to comfort her (He nods empathically).  It feels sad not to be able to reach for her when you know she is hurting?  </a:t>
            </a:r>
            <a:r>
              <a:rPr lang="en-US" sz="1700" i="1" dirty="0" smtClean="0">
                <a:solidFill>
                  <a:schemeClr val="bg2">
                    <a:lumMod val="10000"/>
                  </a:schemeClr>
                </a:solidFill>
              </a:rPr>
              <a:t>Reflect process – infer emotion.</a:t>
            </a:r>
            <a:r>
              <a:rPr lang="en-US" sz="1700" dirty="0" smtClean="0">
                <a:solidFill>
                  <a:schemeClr val="bg2">
                    <a:lumMod val="10000"/>
                  </a:schemeClr>
                </a:solidFill>
              </a:rPr>
              <a:t>  </a:t>
            </a:r>
          </a:p>
          <a:p>
            <a:pPr marL="609600" indent="-609600" eaLnBrk="1" hangingPunct="1">
              <a:spcBef>
                <a:spcPts val="800"/>
              </a:spcBef>
              <a:buFont typeface="Wingdings" pitchFamily="2" charset="2"/>
              <a:buNone/>
              <a:defRPr/>
            </a:pPr>
            <a:r>
              <a:rPr lang="en-US" sz="1700" dirty="0" smtClean="0">
                <a:solidFill>
                  <a:schemeClr val="bg2">
                    <a:lumMod val="10000"/>
                  </a:schemeClr>
                </a:solidFill>
              </a:rPr>
              <a:t>D:	(Very softly, looking at his wife, who is staring at the floor) I’d really like to hold her, to make it better.</a:t>
            </a:r>
          </a:p>
          <a:p>
            <a:pPr marL="609600" indent="-609600" eaLnBrk="1" hangingPunct="1">
              <a:spcBef>
                <a:spcPts val="800"/>
              </a:spcBef>
              <a:buFont typeface="Wingdings" pitchFamily="2" charset="2"/>
              <a:buNone/>
              <a:defRPr/>
            </a:pPr>
            <a:r>
              <a:rPr lang="en-US" sz="1700" dirty="0" err="1" smtClean="0">
                <a:solidFill>
                  <a:schemeClr val="bg2">
                    <a:lumMod val="10000"/>
                  </a:schemeClr>
                </a:solidFill>
              </a:rPr>
              <a:t>Th</a:t>
            </a:r>
            <a:r>
              <a:rPr lang="en-US" sz="1700" dirty="0" smtClean="0">
                <a:solidFill>
                  <a:schemeClr val="bg2">
                    <a:lumMod val="10000"/>
                  </a:schemeClr>
                </a:solidFill>
              </a:rPr>
              <a:t>:	Can you tell her David?  (Motioning with her hand towards Carol).  Shape Enactment.</a:t>
            </a:r>
          </a:p>
          <a:p>
            <a:pPr marL="609600" indent="-609600" eaLnBrk="1" hangingPunct="1">
              <a:spcBef>
                <a:spcPts val="800"/>
              </a:spcBef>
              <a:buFont typeface="Wingdings" pitchFamily="2" charset="2"/>
              <a:buNone/>
              <a:defRPr/>
            </a:pPr>
            <a:r>
              <a:rPr lang="en-US" sz="1700" dirty="0" smtClean="0">
                <a:solidFill>
                  <a:schemeClr val="bg2">
                    <a:lumMod val="10000"/>
                  </a:schemeClr>
                </a:solidFill>
              </a:rPr>
              <a:t>D:	Let me hold you, just let me be there (He stretches his arms out towards her; Carol turns in her chair so her shoulder is towards him and looks away.)</a:t>
            </a:r>
          </a:p>
        </p:txBody>
      </p:sp>
      <p:sp>
        <p:nvSpPr>
          <p:cNvPr id="6" name="Footer Placeholder 5"/>
          <p:cNvSpPr>
            <a:spLocks noGrp="1"/>
          </p:cNvSpPr>
          <p:nvPr>
            <p:ph type="ftr" sz="quarter" idx="11"/>
          </p:nvPr>
        </p:nvSpPr>
        <p:spPr/>
        <p:txBody>
          <a:bodyPr/>
          <a:lstStyle/>
          <a:p>
            <a:r>
              <a:rPr lang="en-US" smtClean="0"/>
              <a:t>www.drsuejohnson.com</a:t>
            </a:r>
            <a:endParaRPr lang="en-US"/>
          </a:p>
        </p:txBody>
      </p:sp>
      <p:sp>
        <p:nvSpPr>
          <p:cNvPr id="86018" name="Slide Number Placeholder 4"/>
          <p:cNvSpPr>
            <a:spLocks noGrp="1"/>
          </p:cNvSpPr>
          <p:nvPr>
            <p:ph type="sldNum" sz="quarter" idx="12"/>
          </p:nvPr>
        </p:nvSpPr>
        <p:spPr>
          <a:noFill/>
        </p:spPr>
        <p:txBody>
          <a:bodyPr>
            <a:normAutofit/>
          </a:bodyPr>
          <a:lstStyle>
            <a:lvl1pPr eaLnBrk="0" hangingPunct="0">
              <a:defRPr sz="1400">
                <a:solidFill>
                  <a:schemeClr val="tx2"/>
                </a:solidFill>
                <a:latin typeface="Arial" charset="0"/>
              </a:defRPr>
            </a:lvl1pPr>
            <a:lvl2pPr marL="742950" indent="-285750" eaLnBrk="0" hangingPunct="0">
              <a:defRPr sz="1400">
                <a:solidFill>
                  <a:schemeClr val="tx2"/>
                </a:solidFill>
                <a:latin typeface="Arial" charset="0"/>
              </a:defRPr>
            </a:lvl2pPr>
            <a:lvl3pPr marL="1143000" indent="-228600" eaLnBrk="0" hangingPunct="0">
              <a:defRPr sz="1400">
                <a:solidFill>
                  <a:schemeClr val="tx2"/>
                </a:solidFill>
                <a:latin typeface="Arial" charset="0"/>
              </a:defRPr>
            </a:lvl3pPr>
            <a:lvl4pPr marL="1600200" indent="-228600" eaLnBrk="0" hangingPunct="0">
              <a:defRPr sz="1400">
                <a:solidFill>
                  <a:schemeClr val="tx2"/>
                </a:solidFill>
                <a:latin typeface="Arial" charset="0"/>
              </a:defRPr>
            </a:lvl4pPr>
            <a:lvl5pPr marL="2057400" indent="-228600" eaLnBrk="0" hangingPunct="0">
              <a:defRPr sz="1400">
                <a:solidFill>
                  <a:schemeClr val="tx2"/>
                </a:solidFill>
                <a:latin typeface="Arial" charset="0"/>
              </a:defRPr>
            </a:lvl5pPr>
            <a:lvl6pPr marL="2514600" indent="-228600" algn="ctr" eaLnBrk="0" fontAlgn="base" hangingPunct="0">
              <a:spcBef>
                <a:spcPct val="0"/>
              </a:spcBef>
              <a:spcAft>
                <a:spcPct val="0"/>
              </a:spcAft>
              <a:defRPr sz="1400">
                <a:solidFill>
                  <a:schemeClr val="tx2"/>
                </a:solidFill>
                <a:latin typeface="Arial" charset="0"/>
              </a:defRPr>
            </a:lvl6pPr>
            <a:lvl7pPr marL="2971800" indent="-228600" algn="ctr" eaLnBrk="0" fontAlgn="base" hangingPunct="0">
              <a:spcBef>
                <a:spcPct val="0"/>
              </a:spcBef>
              <a:spcAft>
                <a:spcPct val="0"/>
              </a:spcAft>
              <a:defRPr sz="1400">
                <a:solidFill>
                  <a:schemeClr val="tx2"/>
                </a:solidFill>
                <a:latin typeface="Arial" charset="0"/>
              </a:defRPr>
            </a:lvl7pPr>
            <a:lvl8pPr marL="3429000" indent="-228600" algn="ctr" eaLnBrk="0" fontAlgn="base" hangingPunct="0">
              <a:spcBef>
                <a:spcPct val="0"/>
              </a:spcBef>
              <a:spcAft>
                <a:spcPct val="0"/>
              </a:spcAft>
              <a:defRPr sz="1400">
                <a:solidFill>
                  <a:schemeClr val="tx2"/>
                </a:solidFill>
                <a:latin typeface="Arial" charset="0"/>
              </a:defRPr>
            </a:lvl8pPr>
            <a:lvl9pPr marL="3886200" indent="-228600" algn="ctr" eaLnBrk="0" fontAlgn="base" hangingPunct="0">
              <a:spcBef>
                <a:spcPct val="0"/>
              </a:spcBef>
              <a:spcAft>
                <a:spcPct val="0"/>
              </a:spcAft>
              <a:defRPr sz="1400">
                <a:solidFill>
                  <a:schemeClr val="tx2"/>
                </a:solidFill>
                <a:latin typeface="Arial" charset="0"/>
              </a:defRPr>
            </a:lvl9pPr>
          </a:lstStyle>
          <a:p>
            <a:pPr eaLnBrk="1" hangingPunct="1"/>
            <a:fld id="{ACADF8A2-597E-4276-9B29-6407AC2664DA}" type="slidenum">
              <a:rPr lang="en-US" sz="1200" smtClean="0">
                <a:solidFill>
                  <a:schemeClr val="tx1"/>
                </a:solidFill>
              </a:rPr>
              <a:pPr eaLnBrk="1" hangingPunct="1"/>
              <a:t>11</a:t>
            </a:fld>
            <a:endParaRPr lang="en-US" sz="1200" smtClean="0">
              <a:solidFill>
                <a:schemeClr val="tx1"/>
              </a:solidFill>
            </a:endParaRPr>
          </a:p>
        </p:txBody>
      </p:sp>
      <p:sp>
        <p:nvSpPr>
          <p:cNvPr id="86021" name="Text Box 4"/>
          <p:cNvSpPr txBox="1">
            <a:spLocks noChangeArrowheads="1"/>
          </p:cNvSpPr>
          <p:nvPr/>
        </p:nvSpPr>
        <p:spPr bwMode="auto">
          <a:xfrm>
            <a:off x="303213" y="6018213"/>
            <a:ext cx="184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400">
                <a:solidFill>
                  <a:schemeClr val="tx2"/>
                </a:solidFill>
                <a:latin typeface="Arial" charset="0"/>
              </a:defRPr>
            </a:lvl1pPr>
            <a:lvl2pPr marL="742950" indent="-285750" eaLnBrk="0" hangingPunct="0">
              <a:defRPr sz="1400">
                <a:solidFill>
                  <a:schemeClr val="tx2"/>
                </a:solidFill>
                <a:latin typeface="Arial" charset="0"/>
              </a:defRPr>
            </a:lvl2pPr>
            <a:lvl3pPr marL="1143000" indent="-228600" eaLnBrk="0" hangingPunct="0">
              <a:defRPr sz="1400">
                <a:solidFill>
                  <a:schemeClr val="tx2"/>
                </a:solidFill>
                <a:latin typeface="Arial" charset="0"/>
              </a:defRPr>
            </a:lvl3pPr>
            <a:lvl4pPr marL="1600200" indent="-228600" eaLnBrk="0" hangingPunct="0">
              <a:defRPr sz="1400">
                <a:solidFill>
                  <a:schemeClr val="tx2"/>
                </a:solidFill>
                <a:latin typeface="Arial" charset="0"/>
              </a:defRPr>
            </a:lvl4pPr>
            <a:lvl5pPr marL="2057400" indent="-228600" eaLnBrk="0" hangingPunct="0">
              <a:defRPr sz="1400">
                <a:solidFill>
                  <a:schemeClr val="tx2"/>
                </a:solidFill>
                <a:latin typeface="Arial" charset="0"/>
              </a:defRPr>
            </a:lvl5pPr>
            <a:lvl6pPr marL="2514600" indent="-228600" algn="ctr" eaLnBrk="0" fontAlgn="base" hangingPunct="0">
              <a:spcBef>
                <a:spcPct val="0"/>
              </a:spcBef>
              <a:spcAft>
                <a:spcPct val="0"/>
              </a:spcAft>
              <a:defRPr sz="1400">
                <a:solidFill>
                  <a:schemeClr val="tx2"/>
                </a:solidFill>
                <a:latin typeface="Arial" charset="0"/>
              </a:defRPr>
            </a:lvl6pPr>
            <a:lvl7pPr marL="2971800" indent="-228600" algn="ctr" eaLnBrk="0" fontAlgn="base" hangingPunct="0">
              <a:spcBef>
                <a:spcPct val="0"/>
              </a:spcBef>
              <a:spcAft>
                <a:spcPct val="0"/>
              </a:spcAft>
              <a:defRPr sz="1400">
                <a:solidFill>
                  <a:schemeClr val="tx2"/>
                </a:solidFill>
                <a:latin typeface="Arial" charset="0"/>
              </a:defRPr>
            </a:lvl7pPr>
            <a:lvl8pPr marL="3429000" indent="-228600" algn="ctr" eaLnBrk="0" fontAlgn="base" hangingPunct="0">
              <a:spcBef>
                <a:spcPct val="0"/>
              </a:spcBef>
              <a:spcAft>
                <a:spcPct val="0"/>
              </a:spcAft>
              <a:defRPr sz="1400">
                <a:solidFill>
                  <a:schemeClr val="tx2"/>
                </a:solidFill>
                <a:latin typeface="Arial" charset="0"/>
              </a:defRPr>
            </a:lvl8pPr>
            <a:lvl9pPr marL="3886200" indent="-228600" algn="ctr" eaLnBrk="0" fontAlgn="base" hangingPunct="0">
              <a:spcBef>
                <a:spcPct val="0"/>
              </a:spcBef>
              <a:spcAft>
                <a:spcPct val="0"/>
              </a:spcAft>
              <a:defRPr sz="1400">
                <a:solidFill>
                  <a:schemeClr val="tx2"/>
                </a:solidFill>
                <a:latin typeface="Arial" charset="0"/>
              </a:defRPr>
            </a:lvl9pPr>
          </a:lstStyle>
          <a:p>
            <a:pPr algn="l" eaLnBrk="1" hangingPunct="1"/>
            <a:endParaRPr lang="en-US" sz="2000">
              <a:solidFill>
                <a:schemeClr val="tx1"/>
              </a:solidFill>
              <a:latin typeface="Times New Roman" pitchFamily="18" charset="0"/>
            </a:endParaRPr>
          </a:p>
        </p:txBody>
      </p:sp>
    </p:spTree>
    <p:extLst>
      <p:ext uri="{BB962C8B-B14F-4D97-AF65-F5344CB8AC3E}">
        <p14:creationId xmlns:p14="http://schemas.microsoft.com/office/powerpoint/2010/main" val="381861390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alpha val="43000"/>
          </a:schemeClr>
        </a:solidFill>
        <a:effectLst/>
      </p:bgPr>
    </p:bg>
    <p:spTree>
      <p:nvGrpSpPr>
        <p:cNvPr id="1" name=""/>
        <p:cNvGrpSpPr/>
        <p:nvPr/>
      </p:nvGrpSpPr>
      <p:grpSpPr>
        <a:xfrm>
          <a:off x="0" y="0"/>
          <a:ext cx="0" cy="0"/>
          <a:chOff x="0" y="0"/>
          <a:chExt cx="0" cy="0"/>
        </a:xfrm>
      </p:grpSpPr>
      <p:sp>
        <p:nvSpPr>
          <p:cNvPr id="109570" name="Rectangle 2"/>
          <p:cNvSpPr>
            <a:spLocks noGrp="1" noRot="1" noChangeArrowheads="1"/>
          </p:cNvSpPr>
          <p:nvPr>
            <p:ph type="title"/>
          </p:nvPr>
        </p:nvSpPr>
        <p:spPr>
          <a:xfrm>
            <a:off x="609600" y="0"/>
            <a:ext cx="4962525" cy="609600"/>
          </a:xfrm>
        </p:spPr>
        <p:txBody>
          <a:bodyPr>
            <a:normAutofit/>
          </a:bodyPr>
          <a:lstStyle/>
          <a:p>
            <a:pPr algn="l" eaLnBrk="1" hangingPunct="1">
              <a:defRPr/>
            </a:pPr>
            <a:r>
              <a:rPr lang="en-US" sz="1600" dirty="0" smtClean="0">
                <a:solidFill>
                  <a:schemeClr val="accent2">
                    <a:lumMod val="75000"/>
                  </a:schemeClr>
                </a:solidFill>
              </a:rPr>
              <a:t>Ping Continued…….</a:t>
            </a:r>
          </a:p>
        </p:txBody>
      </p:sp>
      <p:sp>
        <p:nvSpPr>
          <p:cNvPr id="109571" name="Rectangle 3"/>
          <p:cNvSpPr>
            <a:spLocks noGrp="1" noChangeArrowheads="1"/>
          </p:cNvSpPr>
          <p:nvPr>
            <p:ph idx="1"/>
          </p:nvPr>
        </p:nvSpPr>
        <p:spPr>
          <a:xfrm>
            <a:off x="228600" y="152400"/>
            <a:ext cx="8686800" cy="6248400"/>
          </a:xfrm>
        </p:spPr>
        <p:txBody>
          <a:bodyPr>
            <a:noAutofit/>
          </a:bodyPr>
          <a:lstStyle/>
          <a:p>
            <a:pPr algn="ctr" eaLnBrk="1" hangingPunct="1">
              <a:spcBef>
                <a:spcPts val="600"/>
              </a:spcBef>
              <a:buFont typeface="Wingdings" pitchFamily="2" charset="2"/>
              <a:buNone/>
              <a:defRPr/>
            </a:pPr>
            <a:r>
              <a:rPr lang="en-US" sz="1600" b="1" dirty="0" smtClean="0">
                <a:solidFill>
                  <a:schemeClr val="bg2">
                    <a:lumMod val="10000"/>
                  </a:schemeClr>
                </a:solidFill>
              </a:rPr>
              <a:t>B) </a:t>
            </a:r>
          </a:p>
          <a:p>
            <a:pPr eaLnBrk="1" hangingPunct="1">
              <a:spcBef>
                <a:spcPts val="600"/>
              </a:spcBef>
              <a:buFont typeface="Wingdings" pitchFamily="2" charset="2"/>
              <a:buNone/>
              <a:defRPr/>
            </a:pPr>
            <a:r>
              <a:rPr lang="en-US" sz="1600" dirty="0" err="1" smtClean="0">
                <a:solidFill>
                  <a:schemeClr val="bg2">
                    <a:lumMod val="10000"/>
                  </a:schemeClr>
                </a:solidFill>
              </a:rPr>
              <a:t>Th</a:t>
            </a:r>
            <a:r>
              <a:rPr lang="en-US" sz="1600" dirty="0" smtClean="0">
                <a:solidFill>
                  <a:schemeClr val="bg2">
                    <a:lumMod val="10000"/>
                  </a:schemeClr>
                </a:solidFill>
              </a:rPr>
              <a:t>:	What is happening, Carol?  David is reaching for you, do you see him?  (She nods).  What is  happening right now?  </a:t>
            </a:r>
            <a:r>
              <a:rPr lang="en-US" sz="1600" i="1" dirty="0" smtClean="0">
                <a:solidFill>
                  <a:schemeClr val="bg2">
                    <a:lumMod val="10000"/>
                  </a:schemeClr>
                </a:solidFill>
              </a:rPr>
              <a:t>Evocative questioning – exploration</a:t>
            </a:r>
            <a:r>
              <a:rPr lang="en-US" sz="1600" dirty="0" smtClean="0">
                <a:solidFill>
                  <a:schemeClr val="bg2">
                    <a:lumMod val="10000"/>
                  </a:schemeClr>
                </a:solidFill>
              </a:rPr>
              <a:t>.</a:t>
            </a:r>
          </a:p>
          <a:p>
            <a:pPr eaLnBrk="1" hangingPunct="1">
              <a:spcBef>
                <a:spcPts val="600"/>
              </a:spcBef>
              <a:buFont typeface="Wingdings" pitchFamily="2" charset="2"/>
              <a:buNone/>
              <a:defRPr/>
            </a:pPr>
            <a:r>
              <a:rPr lang="en-US" sz="1600" dirty="0" smtClean="0">
                <a:solidFill>
                  <a:schemeClr val="bg2">
                    <a:lumMod val="10000"/>
                  </a:schemeClr>
                </a:solidFill>
              </a:rPr>
              <a:t>C:	(Looking down, very quiet voice) I don’t know.</a:t>
            </a:r>
          </a:p>
          <a:p>
            <a:pPr eaLnBrk="1" hangingPunct="1">
              <a:spcBef>
                <a:spcPts val="600"/>
              </a:spcBef>
              <a:buFont typeface="Wingdings" pitchFamily="2" charset="2"/>
              <a:buNone/>
              <a:defRPr/>
            </a:pPr>
            <a:r>
              <a:rPr lang="en-US" sz="1600" dirty="0" err="1" smtClean="0">
                <a:solidFill>
                  <a:schemeClr val="bg2">
                    <a:lumMod val="10000"/>
                  </a:schemeClr>
                </a:solidFill>
              </a:rPr>
              <a:t>Th</a:t>
            </a:r>
            <a:r>
              <a:rPr lang="en-US" sz="1600" dirty="0" smtClean="0">
                <a:solidFill>
                  <a:schemeClr val="bg2">
                    <a:lumMod val="10000"/>
                  </a:schemeClr>
                </a:solidFill>
              </a:rPr>
              <a:t>:	You don’t know what is happening – when he reaches for you and says, let me comfort you – can I come close?  Hum?  This is what you spoke about in the last session – wanting him to be closer – and now -  </a:t>
            </a:r>
            <a:r>
              <a:rPr lang="en-US" sz="1600" i="1" dirty="0" smtClean="0">
                <a:solidFill>
                  <a:schemeClr val="bg2">
                    <a:lumMod val="10000"/>
                  </a:schemeClr>
                </a:solidFill>
              </a:rPr>
              <a:t>Present stimulus again – reflect process – expand content.</a:t>
            </a:r>
            <a:endParaRPr lang="en-US" sz="1600" dirty="0" smtClean="0">
              <a:solidFill>
                <a:schemeClr val="bg2">
                  <a:lumMod val="10000"/>
                </a:schemeClr>
              </a:solidFill>
            </a:endParaRPr>
          </a:p>
          <a:p>
            <a:pPr eaLnBrk="1" hangingPunct="1">
              <a:spcBef>
                <a:spcPts val="600"/>
              </a:spcBef>
              <a:buFont typeface="Wingdings" pitchFamily="2" charset="2"/>
              <a:buNone/>
              <a:defRPr/>
            </a:pPr>
            <a:r>
              <a:rPr lang="en-US" sz="1600" dirty="0" smtClean="0">
                <a:solidFill>
                  <a:schemeClr val="bg2">
                    <a:lumMod val="10000"/>
                  </a:schemeClr>
                </a:solidFill>
              </a:rPr>
              <a:t>C:	I feel – irritated.  (She glances at David and then turns to the therapist).  See, he’s crying now.  I’m obviously toxic.  He should stay away.</a:t>
            </a:r>
          </a:p>
          <a:p>
            <a:pPr eaLnBrk="1" hangingPunct="1">
              <a:spcBef>
                <a:spcPts val="600"/>
              </a:spcBef>
              <a:buFont typeface="Wingdings" pitchFamily="2" charset="2"/>
              <a:buNone/>
              <a:defRPr/>
            </a:pPr>
            <a:r>
              <a:rPr lang="en-US" sz="1600" dirty="0" err="1" smtClean="0">
                <a:solidFill>
                  <a:schemeClr val="bg2">
                    <a:lumMod val="10000"/>
                  </a:schemeClr>
                </a:solidFill>
              </a:rPr>
              <a:t>Th</a:t>
            </a:r>
            <a:r>
              <a:rPr lang="en-US" sz="1600" dirty="0" smtClean="0">
                <a:solidFill>
                  <a:schemeClr val="bg2">
                    <a:lumMod val="10000"/>
                  </a:schemeClr>
                </a:solidFill>
              </a:rPr>
              <a:t>:	When you see him reach for you, you feel irritation and you feel afraid that you might hurt  him?  Is that right? And some part of you says – it’s safer if he stays away – yes?  For him and maybe for you too?  It’s too hard to let him comfort you?  </a:t>
            </a:r>
            <a:r>
              <a:rPr lang="en-US" sz="1600" i="1" dirty="0" smtClean="0">
                <a:solidFill>
                  <a:schemeClr val="bg2">
                    <a:lumMod val="10000"/>
                  </a:schemeClr>
                </a:solidFill>
              </a:rPr>
              <a:t>Reflection-Expand into impact.</a:t>
            </a:r>
          </a:p>
          <a:p>
            <a:pPr eaLnBrk="1" hangingPunct="1">
              <a:spcBef>
                <a:spcPts val="600"/>
              </a:spcBef>
              <a:buFont typeface="Wingdings" pitchFamily="2" charset="2"/>
              <a:buNone/>
              <a:defRPr/>
            </a:pPr>
            <a:r>
              <a:rPr lang="en-US" sz="1600" dirty="0" smtClean="0">
                <a:solidFill>
                  <a:schemeClr val="bg2">
                    <a:lumMod val="10000"/>
                  </a:schemeClr>
                </a:solidFill>
              </a:rPr>
              <a:t>C:	Yeah.  I can’t handle nice things, my stomach twists, I have nowhere to put it.  (David  weeps)  (Carol turns to the therapist)  You see, I’m a disappointment no matter what!</a:t>
            </a:r>
            <a:endParaRPr lang="en-US" sz="1600" b="1" dirty="0" smtClean="0">
              <a:solidFill>
                <a:schemeClr val="bg2">
                  <a:lumMod val="10000"/>
                </a:schemeClr>
              </a:solidFill>
            </a:endParaRPr>
          </a:p>
          <a:p>
            <a:pPr algn="ctr" eaLnBrk="1" hangingPunct="1">
              <a:spcBef>
                <a:spcPts val="600"/>
              </a:spcBef>
              <a:buFont typeface="Wingdings" pitchFamily="2" charset="2"/>
              <a:buNone/>
              <a:defRPr/>
            </a:pPr>
            <a:r>
              <a:rPr lang="en-US" sz="1600" b="1" dirty="0" smtClean="0">
                <a:solidFill>
                  <a:schemeClr val="bg2">
                    <a:lumMod val="10000"/>
                  </a:schemeClr>
                </a:solidFill>
              </a:rPr>
              <a:t>C)</a:t>
            </a:r>
            <a:r>
              <a:rPr lang="en-US" sz="1600" b="1" i="1" dirty="0" smtClean="0">
                <a:solidFill>
                  <a:schemeClr val="bg2">
                    <a:lumMod val="10000"/>
                  </a:schemeClr>
                </a:solidFill>
              </a:rPr>
              <a:t>	</a:t>
            </a:r>
          </a:p>
          <a:p>
            <a:pPr eaLnBrk="1" hangingPunct="1">
              <a:spcBef>
                <a:spcPts val="600"/>
              </a:spcBef>
              <a:buFont typeface="Wingdings" pitchFamily="2" charset="2"/>
              <a:buNone/>
              <a:defRPr/>
            </a:pPr>
            <a:r>
              <a:rPr lang="en-US" sz="1600" dirty="0" err="1" smtClean="0">
                <a:solidFill>
                  <a:schemeClr val="bg2">
                    <a:lumMod val="10000"/>
                  </a:schemeClr>
                </a:solidFill>
              </a:rPr>
              <a:t>Th</a:t>
            </a:r>
            <a:r>
              <a:rPr lang="en-US" sz="1600" dirty="0" smtClean="0">
                <a:solidFill>
                  <a:schemeClr val="bg2">
                    <a:lumMod val="10000"/>
                  </a:schemeClr>
                </a:solidFill>
              </a:rPr>
              <a:t>:	What happens to you when he reaches, as he is right now – and tells you that he wants to  help-to comfort. You say – if I let him close I will disappoint him, so you turn away?</a:t>
            </a:r>
          </a:p>
          <a:p>
            <a:pPr eaLnBrk="1" hangingPunct="1">
              <a:spcBef>
                <a:spcPts val="600"/>
              </a:spcBef>
              <a:buFont typeface="Wingdings" pitchFamily="2" charset="2"/>
              <a:buNone/>
              <a:defRPr/>
            </a:pPr>
            <a:r>
              <a:rPr lang="en-US" sz="1600" dirty="0" smtClean="0">
                <a:solidFill>
                  <a:schemeClr val="bg2">
                    <a:lumMod val="10000"/>
                  </a:schemeClr>
                </a:solidFill>
              </a:rPr>
              <a:t>	</a:t>
            </a:r>
            <a:r>
              <a:rPr lang="en-US" sz="1600" i="1" dirty="0" smtClean="0">
                <a:solidFill>
                  <a:schemeClr val="bg2">
                    <a:lumMod val="10000"/>
                  </a:schemeClr>
                </a:solidFill>
              </a:rPr>
              <a:t>Evocative questioning – reflection – expand into action – how emotion moves her.</a:t>
            </a:r>
            <a:endParaRPr lang="en-US" sz="1600" dirty="0" smtClean="0">
              <a:solidFill>
                <a:schemeClr val="bg2">
                  <a:lumMod val="10000"/>
                </a:schemeClr>
              </a:solidFill>
            </a:endParaRPr>
          </a:p>
          <a:p>
            <a:pPr eaLnBrk="1" hangingPunct="1">
              <a:spcBef>
                <a:spcPts val="600"/>
              </a:spcBef>
              <a:buFont typeface="Wingdings" pitchFamily="2" charset="2"/>
              <a:buNone/>
              <a:defRPr/>
            </a:pPr>
            <a:r>
              <a:rPr lang="en-US" sz="1600" dirty="0" smtClean="0">
                <a:solidFill>
                  <a:schemeClr val="bg2">
                    <a:lumMod val="10000"/>
                  </a:schemeClr>
                </a:solidFill>
              </a:rPr>
              <a:t>C:	(Long silence.  She answers in a flat voice)  Don’t know, (long pause)  Well, I get this ping feeling, it’s like ping – </a:t>
            </a:r>
          </a:p>
          <a:p>
            <a:pPr eaLnBrk="1" hangingPunct="1">
              <a:spcBef>
                <a:spcPts val="600"/>
              </a:spcBef>
              <a:buFont typeface="Wingdings" pitchFamily="2" charset="2"/>
              <a:buNone/>
              <a:defRPr/>
            </a:pPr>
            <a:r>
              <a:rPr lang="en-US" sz="1600" dirty="0" err="1" smtClean="0">
                <a:solidFill>
                  <a:schemeClr val="bg2">
                    <a:lumMod val="10000"/>
                  </a:schemeClr>
                </a:solidFill>
              </a:rPr>
              <a:t>Th</a:t>
            </a:r>
            <a:r>
              <a:rPr lang="en-US" sz="1600" dirty="0" smtClean="0">
                <a:solidFill>
                  <a:schemeClr val="bg2">
                    <a:lumMod val="10000"/>
                  </a:schemeClr>
                </a:solidFill>
              </a:rPr>
              <a:t>:  Ping, hum, like is that an alarm?  (She nods.)  Do you believe him?  </a:t>
            </a:r>
            <a:r>
              <a:rPr lang="en-US" sz="1600" i="1" dirty="0" smtClean="0">
                <a:solidFill>
                  <a:schemeClr val="bg2">
                    <a:lumMod val="10000"/>
                  </a:schemeClr>
                </a:solidFill>
              </a:rPr>
              <a:t>Inference – naming</a:t>
            </a:r>
            <a:r>
              <a:rPr lang="en-US" sz="1600" dirty="0" smtClean="0">
                <a:solidFill>
                  <a:schemeClr val="bg2">
                    <a:lumMod val="10000"/>
                  </a:schemeClr>
                </a:solidFill>
              </a:rPr>
              <a:t>.</a:t>
            </a:r>
          </a:p>
          <a:p>
            <a:pPr eaLnBrk="1" hangingPunct="1">
              <a:spcBef>
                <a:spcPts val="600"/>
              </a:spcBef>
              <a:buFont typeface="Wingdings" pitchFamily="2" charset="2"/>
              <a:buNone/>
              <a:defRPr/>
            </a:pPr>
            <a:r>
              <a:rPr lang="en-US" sz="1600" dirty="0" smtClean="0">
                <a:solidFill>
                  <a:schemeClr val="bg2">
                    <a:lumMod val="10000"/>
                  </a:schemeClr>
                </a:solidFill>
              </a:rPr>
              <a:t>C:	No, so I’m mad.  And Yes, and so it’s scary.  He might get close, He might want sex, and I’ll  disappoint him.  I should be able to respond to him.  I’m untreatable.</a:t>
            </a:r>
            <a:endParaRPr lang="en-US" sz="1600" i="1" dirty="0" smtClean="0">
              <a:solidFill>
                <a:schemeClr val="bg2">
                  <a:lumMod val="10000"/>
                </a:schemeClr>
              </a:solidFill>
            </a:endParaRPr>
          </a:p>
        </p:txBody>
      </p:sp>
      <p:sp>
        <p:nvSpPr>
          <p:cNvPr id="5" name="Slide Number Placeholder 4"/>
          <p:cNvSpPr>
            <a:spLocks noGrp="1"/>
          </p:cNvSpPr>
          <p:nvPr>
            <p:ph type="sldNum" sz="quarter" idx="12"/>
          </p:nvPr>
        </p:nvSpPr>
        <p:spPr/>
        <p:txBody>
          <a:bodyPr/>
          <a:lstStyle/>
          <a:p>
            <a:fld id="{50C92A47-9EAE-47D9-AFF9-F2A27EAF0D2B}" type="slidenum">
              <a:rPr lang="en-US" smtClean="0"/>
              <a:pPr/>
              <a:t>12</a:t>
            </a:fld>
            <a:endParaRPr lang="en-US"/>
          </a:p>
        </p:txBody>
      </p:sp>
      <p:sp>
        <p:nvSpPr>
          <p:cNvPr id="87045" name="Text Box 4"/>
          <p:cNvSpPr txBox="1">
            <a:spLocks noChangeArrowheads="1"/>
          </p:cNvSpPr>
          <p:nvPr/>
        </p:nvSpPr>
        <p:spPr bwMode="auto">
          <a:xfrm>
            <a:off x="425450" y="5659438"/>
            <a:ext cx="184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400">
                <a:solidFill>
                  <a:schemeClr val="tx2"/>
                </a:solidFill>
                <a:latin typeface="Arial" charset="0"/>
              </a:defRPr>
            </a:lvl1pPr>
            <a:lvl2pPr marL="742950" indent="-285750" eaLnBrk="0" hangingPunct="0">
              <a:defRPr sz="1400">
                <a:solidFill>
                  <a:schemeClr val="tx2"/>
                </a:solidFill>
                <a:latin typeface="Arial" charset="0"/>
              </a:defRPr>
            </a:lvl2pPr>
            <a:lvl3pPr marL="1143000" indent="-228600" eaLnBrk="0" hangingPunct="0">
              <a:defRPr sz="1400">
                <a:solidFill>
                  <a:schemeClr val="tx2"/>
                </a:solidFill>
                <a:latin typeface="Arial" charset="0"/>
              </a:defRPr>
            </a:lvl3pPr>
            <a:lvl4pPr marL="1600200" indent="-228600" eaLnBrk="0" hangingPunct="0">
              <a:defRPr sz="1400">
                <a:solidFill>
                  <a:schemeClr val="tx2"/>
                </a:solidFill>
                <a:latin typeface="Arial" charset="0"/>
              </a:defRPr>
            </a:lvl4pPr>
            <a:lvl5pPr marL="2057400" indent="-228600" eaLnBrk="0" hangingPunct="0">
              <a:defRPr sz="1400">
                <a:solidFill>
                  <a:schemeClr val="tx2"/>
                </a:solidFill>
                <a:latin typeface="Arial" charset="0"/>
              </a:defRPr>
            </a:lvl5pPr>
            <a:lvl6pPr marL="2514600" indent="-228600" algn="ctr" eaLnBrk="0" fontAlgn="base" hangingPunct="0">
              <a:spcBef>
                <a:spcPct val="0"/>
              </a:spcBef>
              <a:spcAft>
                <a:spcPct val="0"/>
              </a:spcAft>
              <a:defRPr sz="1400">
                <a:solidFill>
                  <a:schemeClr val="tx2"/>
                </a:solidFill>
                <a:latin typeface="Arial" charset="0"/>
              </a:defRPr>
            </a:lvl6pPr>
            <a:lvl7pPr marL="2971800" indent="-228600" algn="ctr" eaLnBrk="0" fontAlgn="base" hangingPunct="0">
              <a:spcBef>
                <a:spcPct val="0"/>
              </a:spcBef>
              <a:spcAft>
                <a:spcPct val="0"/>
              </a:spcAft>
              <a:defRPr sz="1400">
                <a:solidFill>
                  <a:schemeClr val="tx2"/>
                </a:solidFill>
                <a:latin typeface="Arial" charset="0"/>
              </a:defRPr>
            </a:lvl7pPr>
            <a:lvl8pPr marL="3429000" indent="-228600" algn="ctr" eaLnBrk="0" fontAlgn="base" hangingPunct="0">
              <a:spcBef>
                <a:spcPct val="0"/>
              </a:spcBef>
              <a:spcAft>
                <a:spcPct val="0"/>
              </a:spcAft>
              <a:defRPr sz="1400">
                <a:solidFill>
                  <a:schemeClr val="tx2"/>
                </a:solidFill>
                <a:latin typeface="Arial" charset="0"/>
              </a:defRPr>
            </a:lvl8pPr>
            <a:lvl9pPr marL="3886200" indent="-228600" algn="ctr" eaLnBrk="0" fontAlgn="base" hangingPunct="0">
              <a:spcBef>
                <a:spcPct val="0"/>
              </a:spcBef>
              <a:spcAft>
                <a:spcPct val="0"/>
              </a:spcAft>
              <a:defRPr sz="1400">
                <a:solidFill>
                  <a:schemeClr val="tx2"/>
                </a:solidFill>
                <a:latin typeface="Arial" charset="0"/>
              </a:defRPr>
            </a:lvl9pPr>
          </a:lstStyle>
          <a:p>
            <a:pPr algn="l" eaLnBrk="1" hangingPunct="1"/>
            <a:endParaRPr lang="en-US" sz="2000">
              <a:solidFill>
                <a:schemeClr val="tx1"/>
              </a:solidFill>
              <a:latin typeface="Times New Roman" pitchFamily="18" charset="0"/>
            </a:endParaRPr>
          </a:p>
        </p:txBody>
      </p:sp>
    </p:spTree>
    <p:extLst>
      <p:ext uri="{BB962C8B-B14F-4D97-AF65-F5344CB8AC3E}">
        <p14:creationId xmlns:p14="http://schemas.microsoft.com/office/powerpoint/2010/main" val="175160733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alpha val="43000"/>
          </a:schemeClr>
        </a:solidFill>
        <a:effectLst/>
      </p:bgPr>
    </p:bg>
    <p:spTree>
      <p:nvGrpSpPr>
        <p:cNvPr id="1" name=""/>
        <p:cNvGrpSpPr/>
        <p:nvPr/>
      </p:nvGrpSpPr>
      <p:grpSpPr>
        <a:xfrm>
          <a:off x="0" y="0"/>
          <a:ext cx="0" cy="0"/>
          <a:chOff x="0" y="0"/>
          <a:chExt cx="0" cy="0"/>
        </a:xfrm>
      </p:grpSpPr>
      <p:sp>
        <p:nvSpPr>
          <p:cNvPr id="110594" name="Rectangle 2"/>
          <p:cNvSpPr>
            <a:spLocks noGrp="1" noRot="1" noChangeArrowheads="1"/>
          </p:cNvSpPr>
          <p:nvPr>
            <p:ph type="title"/>
          </p:nvPr>
        </p:nvSpPr>
        <p:spPr>
          <a:xfrm>
            <a:off x="152400" y="0"/>
            <a:ext cx="2300808" cy="577552"/>
          </a:xfrm>
        </p:spPr>
        <p:txBody>
          <a:bodyPr>
            <a:normAutofit/>
          </a:bodyPr>
          <a:lstStyle/>
          <a:p>
            <a:pPr eaLnBrk="1" hangingPunct="1">
              <a:defRPr/>
            </a:pPr>
            <a:r>
              <a:rPr lang="en-US" sz="1400" dirty="0" smtClean="0">
                <a:solidFill>
                  <a:srgbClr val="054736"/>
                </a:solidFill>
              </a:rPr>
              <a:t>Ping Continued…</a:t>
            </a:r>
          </a:p>
        </p:txBody>
      </p:sp>
      <p:sp>
        <p:nvSpPr>
          <p:cNvPr id="110595" name="Rectangle 3"/>
          <p:cNvSpPr>
            <a:spLocks noGrp="1" noChangeArrowheads="1"/>
          </p:cNvSpPr>
          <p:nvPr>
            <p:ph idx="1"/>
          </p:nvPr>
        </p:nvSpPr>
        <p:spPr>
          <a:xfrm>
            <a:off x="0" y="381000"/>
            <a:ext cx="9144000" cy="5904656"/>
          </a:xfrm>
        </p:spPr>
        <p:txBody>
          <a:bodyPr>
            <a:noAutofit/>
          </a:bodyPr>
          <a:lstStyle/>
          <a:p>
            <a:pPr eaLnBrk="1" hangingPunct="1">
              <a:spcBef>
                <a:spcPts val="200"/>
              </a:spcBef>
              <a:buFont typeface="Wingdings" pitchFamily="2" charset="2"/>
              <a:buNone/>
              <a:defRPr/>
            </a:pPr>
            <a:r>
              <a:rPr lang="en-US" sz="1500" dirty="0" err="1" smtClean="0">
                <a:solidFill>
                  <a:schemeClr val="bg2">
                    <a:lumMod val="10000"/>
                  </a:schemeClr>
                </a:solidFill>
              </a:rPr>
              <a:t>Th</a:t>
            </a:r>
            <a:r>
              <a:rPr lang="en-US" sz="1500" dirty="0" smtClean="0">
                <a:solidFill>
                  <a:schemeClr val="bg2">
                    <a:lumMod val="10000"/>
                  </a:schemeClr>
                </a:solidFill>
              </a:rPr>
              <a:t>: I am going to try and this clear ok?  So “ping” is anger.  No one every protected you and David  sometimes withdraws too, and now he is here but – he hasn’t been and there is anger about that – yes, (she nods)  And “ping” is fear too.  People you have trusted have burned you.  Closeness is just  so scary, the alarm goes off.  Is that it?  </a:t>
            </a:r>
            <a:r>
              <a:rPr lang="en-US" sz="1500" i="1" dirty="0" smtClean="0">
                <a:solidFill>
                  <a:schemeClr val="bg2">
                    <a:lumMod val="10000"/>
                  </a:schemeClr>
                </a:solidFill>
              </a:rPr>
              <a:t>Reflect, expand, order – give color/form</a:t>
            </a:r>
            <a:r>
              <a:rPr lang="en-US" sz="1500" dirty="0" smtClean="0">
                <a:solidFill>
                  <a:schemeClr val="bg2">
                    <a:lumMod val="10000"/>
                  </a:schemeClr>
                </a:solidFill>
              </a:rPr>
              <a:t>.</a:t>
            </a:r>
          </a:p>
          <a:p>
            <a:pPr eaLnBrk="1" hangingPunct="1">
              <a:spcBef>
                <a:spcPts val="200"/>
              </a:spcBef>
              <a:buFont typeface="Wingdings" pitchFamily="2" charset="2"/>
              <a:buNone/>
              <a:defRPr/>
            </a:pPr>
            <a:r>
              <a:rPr lang="en-US" sz="1500" dirty="0" smtClean="0">
                <a:solidFill>
                  <a:schemeClr val="bg2">
                    <a:lumMod val="10000"/>
                  </a:schemeClr>
                </a:solidFill>
              </a:rPr>
              <a:t>C:	I should be over all this.  I’m defective.  I feel better giving to David.  It’s hard for me to, well, (she scrunches up in her chair) I don’t like receiving.</a:t>
            </a:r>
          </a:p>
          <a:p>
            <a:pPr eaLnBrk="1" hangingPunct="1">
              <a:spcBef>
                <a:spcPts val="200"/>
              </a:spcBef>
              <a:buFont typeface="Wingdings" pitchFamily="2" charset="2"/>
              <a:buNone/>
              <a:defRPr/>
            </a:pPr>
            <a:r>
              <a:rPr lang="en-US" sz="1500" dirty="0" err="1" smtClean="0">
                <a:solidFill>
                  <a:schemeClr val="bg2">
                    <a:lumMod val="10000"/>
                  </a:schemeClr>
                </a:solidFill>
              </a:rPr>
              <a:t>Th</a:t>
            </a:r>
            <a:r>
              <a:rPr lang="en-US" sz="1500" dirty="0" smtClean="0">
                <a:solidFill>
                  <a:schemeClr val="bg2">
                    <a:lumMod val="10000"/>
                  </a:schemeClr>
                </a:solidFill>
              </a:rPr>
              <a:t>:	Aha.  All this anger and fear.  The “ping” comes and you can’t take anything in, can’t put food in  your  mouth or let David give to you, comfort you.  It’s all too scary.  </a:t>
            </a:r>
            <a:r>
              <a:rPr lang="en-US" sz="1500" i="1" dirty="0" smtClean="0">
                <a:solidFill>
                  <a:schemeClr val="bg2">
                    <a:lumMod val="10000"/>
                  </a:schemeClr>
                </a:solidFill>
              </a:rPr>
              <a:t>Focus on impact</a:t>
            </a:r>
            <a:r>
              <a:rPr lang="en-US" sz="1500" dirty="0" smtClean="0">
                <a:solidFill>
                  <a:schemeClr val="bg2">
                    <a:lumMod val="10000"/>
                  </a:schemeClr>
                </a:solidFill>
              </a:rPr>
              <a:t>.  </a:t>
            </a:r>
          </a:p>
          <a:p>
            <a:pPr eaLnBrk="1" hangingPunct="1">
              <a:spcBef>
                <a:spcPts val="200"/>
              </a:spcBef>
              <a:buFont typeface="Wingdings" pitchFamily="2" charset="2"/>
              <a:buNone/>
              <a:defRPr/>
            </a:pPr>
            <a:r>
              <a:rPr lang="en-US" sz="1500" dirty="0" smtClean="0">
                <a:solidFill>
                  <a:schemeClr val="bg2">
                    <a:lumMod val="10000"/>
                  </a:schemeClr>
                </a:solidFill>
              </a:rPr>
              <a:t>C:	(Quietly)  I want to crawl under the rug.  I can’t breathe (She grips the chair arm.  Her hands are shaking)</a:t>
            </a:r>
          </a:p>
          <a:p>
            <a:pPr eaLnBrk="1" hangingPunct="1">
              <a:spcBef>
                <a:spcPts val="200"/>
              </a:spcBef>
              <a:buFont typeface="Wingdings" pitchFamily="2" charset="2"/>
              <a:buNone/>
              <a:defRPr/>
            </a:pPr>
            <a:r>
              <a:rPr lang="en-US" sz="1500" dirty="0" err="1" smtClean="0">
                <a:solidFill>
                  <a:schemeClr val="bg2">
                    <a:lumMod val="10000"/>
                  </a:schemeClr>
                </a:solidFill>
              </a:rPr>
              <a:t>Th</a:t>
            </a:r>
            <a:r>
              <a:rPr lang="en-US" sz="1500" dirty="0" smtClean="0">
                <a:solidFill>
                  <a:schemeClr val="bg2">
                    <a:lumMod val="10000"/>
                  </a:schemeClr>
                </a:solidFill>
              </a:rPr>
              <a:t>:	It’s ok Carol.  You’re here, in my office.  Can you just breathe and listen to your breath, the way we did  before.  No one will hurt you here.  This is so hard.  You needed this alarm system, it probably saved your  life  You so needed comfort, especially when you mum died and those who came close hurt you so badly,  terrified you.  All you could do was try to be invisible, hide, stay way and get smaller.  </a:t>
            </a:r>
            <a:r>
              <a:rPr lang="en-US" sz="1500" i="1" dirty="0" smtClean="0">
                <a:solidFill>
                  <a:schemeClr val="bg2">
                    <a:lumMod val="10000"/>
                  </a:schemeClr>
                </a:solidFill>
              </a:rPr>
              <a:t>Contain, validate, reflect protective strategy – how moved.</a:t>
            </a:r>
          </a:p>
          <a:p>
            <a:pPr eaLnBrk="1" hangingPunct="1">
              <a:spcBef>
                <a:spcPts val="200"/>
              </a:spcBef>
              <a:buFont typeface="Wingdings" pitchFamily="2" charset="2"/>
              <a:buNone/>
              <a:defRPr/>
            </a:pPr>
            <a:r>
              <a:rPr lang="en-US" sz="1500" dirty="0" smtClean="0">
                <a:solidFill>
                  <a:schemeClr val="bg2">
                    <a:lumMod val="10000"/>
                  </a:schemeClr>
                </a:solidFill>
              </a:rPr>
              <a:t>C:</a:t>
            </a:r>
            <a:r>
              <a:rPr lang="en-US" sz="1500" i="1" dirty="0" smtClean="0">
                <a:solidFill>
                  <a:schemeClr val="bg2">
                    <a:lumMod val="10000"/>
                  </a:schemeClr>
                </a:solidFill>
              </a:rPr>
              <a:t>	</a:t>
            </a:r>
            <a:r>
              <a:rPr lang="en-US" sz="1500" dirty="0" smtClean="0">
                <a:solidFill>
                  <a:schemeClr val="bg2">
                    <a:lumMod val="10000"/>
                  </a:schemeClr>
                </a:solidFill>
              </a:rPr>
              <a:t>Yes, not eat.  The more I eat, the more I feel.</a:t>
            </a:r>
          </a:p>
          <a:p>
            <a:pPr eaLnBrk="1" hangingPunct="1">
              <a:spcBef>
                <a:spcPts val="200"/>
              </a:spcBef>
              <a:buFont typeface="Wingdings" pitchFamily="2" charset="2"/>
              <a:buNone/>
              <a:defRPr/>
            </a:pPr>
            <a:r>
              <a:rPr lang="en-US" sz="1500" dirty="0" err="1" smtClean="0">
                <a:solidFill>
                  <a:schemeClr val="bg2">
                    <a:lumMod val="10000"/>
                  </a:schemeClr>
                </a:solidFill>
              </a:rPr>
              <a:t>Th</a:t>
            </a:r>
            <a:r>
              <a:rPr lang="en-US" sz="1500" dirty="0" smtClean="0">
                <a:solidFill>
                  <a:schemeClr val="bg2">
                    <a:lumMod val="10000"/>
                  </a:schemeClr>
                </a:solidFill>
              </a:rPr>
              <a:t>:	Aha!  And if David comforts you, and you let him come close and touch you, let him see you it might feel  like those other times…and so many feelings come up and so the alarm goes off, you long for the closeness  but when it comes – it’s so hard to trust it right – it’s so terrifying.</a:t>
            </a:r>
          </a:p>
          <a:p>
            <a:pPr eaLnBrk="1" hangingPunct="1">
              <a:spcBef>
                <a:spcPts val="200"/>
              </a:spcBef>
              <a:buFont typeface="Arial" pitchFamily="34" charset="0"/>
              <a:buChar char="•"/>
              <a:defRPr/>
            </a:pPr>
            <a:r>
              <a:rPr lang="en-US" sz="1500" i="1" dirty="0" smtClean="0">
                <a:solidFill>
                  <a:schemeClr val="bg2">
                    <a:lumMod val="10000"/>
                  </a:schemeClr>
                </a:solidFill>
              </a:rPr>
              <a:t>		</a:t>
            </a:r>
            <a:r>
              <a:rPr lang="en-US" sz="1500" b="1" i="1" dirty="0" smtClean="0">
                <a:solidFill>
                  <a:schemeClr val="bg2">
                    <a:lumMod val="10000"/>
                  </a:schemeClr>
                </a:solidFill>
              </a:rPr>
              <a:t>Reflecting, Structuring, heightening and validating</a:t>
            </a:r>
            <a:r>
              <a:rPr lang="en-US" sz="1500" b="1" dirty="0" smtClean="0">
                <a:solidFill>
                  <a:schemeClr val="bg2">
                    <a:lumMod val="10000"/>
                  </a:schemeClr>
                </a:solidFill>
              </a:rPr>
              <a:t>.</a:t>
            </a:r>
          </a:p>
          <a:p>
            <a:pPr eaLnBrk="1" hangingPunct="1">
              <a:spcBef>
                <a:spcPts val="200"/>
              </a:spcBef>
              <a:buFont typeface="Wingdings" pitchFamily="2" charset="2"/>
              <a:buNone/>
              <a:defRPr/>
            </a:pPr>
            <a:r>
              <a:rPr lang="en-US" sz="1500" dirty="0" smtClean="0">
                <a:solidFill>
                  <a:schemeClr val="bg2">
                    <a:lumMod val="10000"/>
                  </a:schemeClr>
                </a:solidFill>
              </a:rPr>
              <a:t>C:	My memory is tangible.  I can still  feel “his” hands on me.  I can still hear “his” laughter and I feel sick.   The only way out is less of me.</a:t>
            </a:r>
          </a:p>
          <a:p>
            <a:pPr eaLnBrk="1" hangingPunct="1">
              <a:spcBef>
                <a:spcPts val="200"/>
              </a:spcBef>
              <a:buFont typeface="Wingdings" pitchFamily="2" charset="2"/>
              <a:buNone/>
              <a:defRPr/>
            </a:pPr>
            <a:r>
              <a:rPr lang="en-US" sz="1500" dirty="0" err="1" smtClean="0">
                <a:solidFill>
                  <a:schemeClr val="bg2">
                    <a:lumMod val="10000"/>
                  </a:schemeClr>
                </a:solidFill>
              </a:rPr>
              <a:t>Th</a:t>
            </a:r>
            <a:r>
              <a:rPr lang="en-US" sz="1500" dirty="0" smtClean="0">
                <a:solidFill>
                  <a:schemeClr val="bg2">
                    <a:lumMod val="10000"/>
                  </a:schemeClr>
                </a:solidFill>
              </a:rPr>
              <a:t>:	Can you tell David – right now – it’s so scary for me to let you close – all the shadows, all the fear comes  with you.  Can you tell him?   </a:t>
            </a:r>
            <a:r>
              <a:rPr lang="en-US" sz="1500" i="1" dirty="0" smtClean="0">
                <a:solidFill>
                  <a:schemeClr val="bg2">
                    <a:lumMod val="10000"/>
                  </a:schemeClr>
                </a:solidFill>
              </a:rPr>
              <a:t>Reflect, add color and form, shape enactment</a:t>
            </a:r>
            <a:r>
              <a:rPr lang="en-US" sz="1500" dirty="0" smtClean="0">
                <a:solidFill>
                  <a:schemeClr val="bg2">
                    <a:lumMod val="10000"/>
                  </a:schemeClr>
                </a:solidFill>
              </a:rPr>
              <a:t>.</a:t>
            </a:r>
          </a:p>
          <a:p>
            <a:pPr eaLnBrk="1" hangingPunct="1">
              <a:spcBef>
                <a:spcPts val="200"/>
              </a:spcBef>
              <a:buFont typeface="Wingdings" pitchFamily="2" charset="2"/>
              <a:buNone/>
              <a:defRPr/>
            </a:pPr>
            <a:r>
              <a:rPr lang="en-US" sz="1500" dirty="0" smtClean="0">
                <a:solidFill>
                  <a:schemeClr val="bg2">
                    <a:lumMod val="10000"/>
                  </a:schemeClr>
                </a:solidFill>
              </a:rPr>
              <a:t>C:	Suddenly its so scary – can’t – (drops her eyes)</a:t>
            </a:r>
          </a:p>
          <a:p>
            <a:pPr eaLnBrk="1" hangingPunct="1">
              <a:spcBef>
                <a:spcPts val="200"/>
              </a:spcBef>
              <a:buFont typeface="Wingdings" pitchFamily="2" charset="2"/>
              <a:buNone/>
              <a:defRPr/>
            </a:pPr>
            <a:r>
              <a:rPr lang="en-US" sz="1500" dirty="0" err="1" smtClean="0">
                <a:solidFill>
                  <a:schemeClr val="bg2">
                    <a:lumMod val="10000"/>
                  </a:schemeClr>
                </a:solidFill>
              </a:rPr>
              <a:t>Th</a:t>
            </a:r>
            <a:r>
              <a:rPr lang="en-US" sz="1500" dirty="0" smtClean="0">
                <a:solidFill>
                  <a:schemeClr val="bg2">
                    <a:lumMod val="10000"/>
                  </a:schemeClr>
                </a:solidFill>
              </a:rPr>
              <a:t>:	It’s too scary to let him in right now – yes?  Can you hear her David?  </a:t>
            </a:r>
            <a:r>
              <a:rPr lang="en-US" sz="1500" i="1" dirty="0" smtClean="0">
                <a:solidFill>
                  <a:schemeClr val="bg2">
                    <a:lumMod val="10000"/>
                  </a:schemeClr>
                </a:solidFill>
              </a:rPr>
              <a:t>Reflect fear</a:t>
            </a:r>
            <a:r>
              <a:rPr lang="en-US" sz="1500" dirty="0" smtClean="0">
                <a:solidFill>
                  <a:schemeClr val="bg2">
                    <a:lumMod val="10000"/>
                  </a:schemeClr>
                </a:solidFill>
              </a:rPr>
              <a:t>.</a:t>
            </a:r>
          </a:p>
          <a:p>
            <a:pPr eaLnBrk="1" hangingPunct="1">
              <a:spcBef>
                <a:spcPts val="200"/>
              </a:spcBef>
              <a:buFont typeface="Wingdings" pitchFamily="2" charset="2"/>
              <a:buNone/>
              <a:defRPr/>
            </a:pPr>
            <a:r>
              <a:rPr lang="en-US" sz="1500" dirty="0" smtClean="0">
                <a:solidFill>
                  <a:schemeClr val="bg2">
                    <a:lumMod val="10000"/>
                  </a:schemeClr>
                </a:solidFill>
              </a:rPr>
              <a:t>D:	Yes, I know – I don’t want to scare her – I can wait.</a:t>
            </a:r>
          </a:p>
        </p:txBody>
      </p:sp>
      <p:sp>
        <p:nvSpPr>
          <p:cNvPr id="88069" name="Text Box 4"/>
          <p:cNvSpPr txBox="1">
            <a:spLocks noChangeArrowheads="1"/>
          </p:cNvSpPr>
          <p:nvPr/>
        </p:nvSpPr>
        <p:spPr bwMode="auto">
          <a:xfrm>
            <a:off x="303213" y="5659438"/>
            <a:ext cx="184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400">
                <a:solidFill>
                  <a:schemeClr val="tx2"/>
                </a:solidFill>
                <a:latin typeface="Arial" charset="0"/>
              </a:defRPr>
            </a:lvl1pPr>
            <a:lvl2pPr marL="742950" indent="-285750" eaLnBrk="0" hangingPunct="0">
              <a:defRPr sz="1400">
                <a:solidFill>
                  <a:schemeClr val="tx2"/>
                </a:solidFill>
                <a:latin typeface="Arial" charset="0"/>
              </a:defRPr>
            </a:lvl2pPr>
            <a:lvl3pPr marL="1143000" indent="-228600" eaLnBrk="0" hangingPunct="0">
              <a:defRPr sz="1400">
                <a:solidFill>
                  <a:schemeClr val="tx2"/>
                </a:solidFill>
                <a:latin typeface="Arial" charset="0"/>
              </a:defRPr>
            </a:lvl3pPr>
            <a:lvl4pPr marL="1600200" indent="-228600" eaLnBrk="0" hangingPunct="0">
              <a:defRPr sz="1400">
                <a:solidFill>
                  <a:schemeClr val="tx2"/>
                </a:solidFill>
                <a:latin typeface="Arial" charset="0"/>
              </a:defRPr>
            </a:lvl4pPr>
            <a:lvl5pPr marL="2057400" indent="-228600" eaLnBrk="0" hangingPunct="0">
              <a:defRPr sz="1400">
                <a:solidFill>
                  <a:schemeClr val="tx2"/>
                </a:solidFill>
                <a:latin typeface="Arial" charset="0"/>
              </a:defRPr>
            </a:lvl5pPr>
            <a:lvl6pPr marL="2514600" indent="-228600" algn="ctr" eaLnBrk="0" fontAlgn="base" hangingPunct="0">
              <a:spcBef>
                <a:spcPct val="0"/>
              </a:spcBef>
              <a:spcAft>
                <a:spcPct val="0"/>
              </a:spcAft>
              <a:defRPr sz="1400">
                <a:solidFill>
                  <a:schemeClr val="tx2"/>
                </a:solidFill>
                <a:latin typeface="Arial" charset="0"/>
              </a:defRPr>
            </a:lvl6pPr>
            <a:lvl7pPr marL="2971800" indent="-228600" algn="ctr" eaLnBrk="0" fontAlgn="base" hangingPunct="0">
              <a:spcBef>
                <a:spcPct val="0"/>
              </a:spcBef>
              <a:spcAft>
                <a:spcPct val="0"/>
              </a:spcAft>
              <a:defRPr sz="1400">
                <a:solidFill>
                  <a:schemeClr val="tx2"/>
                </a:solidFill>
                <a:latin typeface="Arial" charset="0"/>
              </a:defRPr>
            </a:lvl7pPr>
            <a:lvl8pPr marL="3429000" indent="-228600" algn="ctr" eaLnBrk="0" fontAlgn="base" hangingPunct="0">
              <a:spcBef>
                <a:spcPct val="0"/>
              </a:spcBef>
              <a:spcAft>
                <a:spcPct val="0"/>
              </a:spcAft>
              <a:defRPr sz="1400">
                <a:solidFill>
                  <a:schemeClr val="tx2"/>
                </a:solidFill>
                <a:latin typeface="Arial" charset="0"/>
              </a:defRPr>
            </a:lvl8pPr>
            <a:lvl9pPr marL="3886200" indent="-228600" algn="ctr" eaLnBrk="0" fontAlgn="base" hangingPunct="0">
              <a:spcBef>
                <a:spcPct val="0"/>
              </a:spcBef>
              <a:spcAft>
                <a:spcPct val="0"/>
              </a:spcAft>
              <a:defRPr sz="1400">
                <a:solidFill>
                  <a:schemeClr val="tx2"/>
                </a:solidFill>
                <a:latin typeface="Arial" charset="0"/>
              </a:defRPr>
            </a:lvl9pPr>
          </a:lstStyle>
          <a:p>
            <a:pPr algn="l" eaLnBrk="1" hangingPunct="1"/>
            <a:endParaRPr lang="en-US" sz="2000">
              <a:solidFill>
                <a:schemeClr val="tx1"/>
              </a:solidFill>
              <a:latin typeface="Times New Roman" pitchFamily="18" charset="0"/>
            </a:endParaRPr>
          </a:p>
        </p:txBody>
      </p:sp>
    </p:spTree>
    <p:extLst>
      <p:ext uri="{BB962C8B-B14F-4D97-AF65-F5344CB8AC3E}">
        <p14:creationId xmlns:p14="http://schemas.microsoft.com/office/powerpoint/2010/main" val="306181088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alpha val="43000"/>
          </a:schemeClr>
        </a:solidFill>
        <a:effectLst/>
      </p:bgPr>
    </p:bg>
    <p:spTree>
      <p:nvGrpSpPr>
        <p:cNvPr id="1" name=""/>
        <p:cNvGrpSpPr/>
        <p:nvPr/>
      </p:nvGrpSpPr>
      <p:grpSpPr>
        <a:xfrm>
          <a:off x="0" y="0"/>
          <a:ext cx="0" cy="0"/>
          <a:chOff x="0" y="0"/>
          <a:chExt cx="0" cy="0"/>
        </a:xfrm>
      </p:grpSpPr>
      <p:sp>
        <p:nvSpPr>
          <p:cNvPr id="111618" name="Rectangle 2"/>
          <p:cNvSpPr>
            <a:spLocks noGrp="1" noRot="1" noChangeArrowheads="1"/>
          </p:cNvSpPr>
          <p:nvPr>
            <p:ph type="title"/>
          </p:nvPr>
        </p:nvSpPr>
        <p:spPr>
          <a:xfrm>
            <a:off x="304800" y="0"/>
            <a:ext cx="2286000" cy="609600"/>
          </a:xfrm>
        </p:spPr>
        <p:txBody>
          <a:bodyPr>
            <a:normAutofit/>
          </a:bodyPr>
          <a:lstStyle/>
          <a:p>
            <a:pPr eaLnBrk="1" hangingPunct="1">
              <a:defRPr/>
            </a:pPr>
            <a:r>
              <a:rPr lang="en-US" sz="1400" dirty="0" smtClean="0">
                <a:solidFill>
                  <a:srgbClr val="998700"/>
                </a:solidFill>
              </a:rPr>
              <a:t>Ping Continued…</a:t>
            </a:r>
          </a:p>
        </p:txBody>
      </p:sp>
      <p:sp>
        <p:nvSpPr>
          <p:cNvPr id="111619" name="Rectangle 3"/>
          <p:cNvSpPr>
            <a:spLocks noGrp="1" noChangeArrowheads="1"/>
          </p:cNvSpPr>
          <p:nvPr>
            <p:ph idx="1"/>
          </p:nvPr>
        </p:nvSpPr>
        <p:spPr>
          <a:xfrm>
            <a:off x="152400" y="381000"/>
            <a:ext cx="8839200" cy="6172200"/>
          </a:xfrm>
        </p:spPr>
        <p:txBody>
          <a:bodyPr>
            <a:noAutofit/>
          </a:bodyPr>
          <a:lstStyle/>
          <a:p>
            <a:pPr eaLnBrk="1" hangingPunct="1">
              <a:spcBef>
                <a:spcPts val="800"/>
              </a:spcBef>
              <a:buFont typeface="Wingdings" pitchFamily="2" charset="2"/>
              <a:buNone/>
              <a:defRPr/>
            </a:pPr>
            <a:r>
              <a:rPr lang="en-US" sz="1400" dirty="0" err="1" smtClean="0">
                <a:solidFill>
                  <a:schemeClr val="bg2">
                    <a:lumMod val="10000"/>
                  </a:schemeClr>
                </a:solidFill>
              </a:rPr>
              <a:t>Th</a:t>
            </a:r>
            <a:r>
              <a:rPr lang="en-US" sz="1400" dirty="0" smtClean="0">
                <a:solidFill>
                  <a:schemeClr val="bg2">
                    <a:lumMod val="10000"/>
                  </a:schemeClr>
                </a:solidFill>
              </a:rPr>
              <a:t>:	She is important enough for you that you can hold out your hand and wait for her – (He nods.)  That’s your way of helping her with her fear – and letting him know how precious she is?</a:t>
            </a:r>
          </a:p>
          <a:p>
            <a:pPr eaLnBrk="1" hangingPunct="1">
              <a:spcBef>
                <a:spcPts val="800"/>
              </a:spcBef>
              <a:buFont typeface="Arial" pitchFamily="34" charset="0"/>
              <a:buChar char="•"/>
              <a:defRPr/>
            </a:pPr>
            <a:r>
              <a:rPr lang="en-US" sz="1400" i="1" dirty="0" smtClean="0">
                <a:solidFill>
                  <a:schemeClr val="bg2">
                    <a:lumMod val="10000"/>
                  </a:schemeClr>
                </a:solidFill>
              </a:rPr>
              <a:t>		</a:t>
            </a:r>
            <a:r>
              <a:rPr lang="en-US" sz="1400" b="1" i="1" dirty="0" smtClean="0">
                <a:solidFill>
                  <a:schemeClr val="bg2">
                    <a:lumMod val="10000"/>
                  </a:schemeClr>
                </a:solidFill>
              </a:rPr>
              <a:t>Infer – frame his response positively – affirm her sense of self.</a:t>
            </a:r>
          </a:p>
          <a:p>
            <a:pPr eaLnBrk="1" hangingPunct="1">
              <a:spcBef>
                <a:spcPts val="800"/>
              </a:spcBef>
              <a:buFont typeface="Wingdings" pitchFamily="2" charset="2"/>
              <a:buNone/>
              <a:defRPr/>
            </a:pPr>
            <a:r>
              <a:rPr lang="en-US" sz="1400" dirty="0" smtClean="0">
                <a:solidFill>
                  <a:schemeClr val="bg2">
                    <a:lumMod val="10000"/>
                  </a:schemeClr>
                </a:solidFill>
              </a:rPr>
              <a:t>D:	Ah – ha.</a:t>
            </a:r>
            <a:endParaRPr lang="en-US" sz="1400" b="1" dirty="0" smtClean="0">
              <a:solidFill>
                <a:schemeClr val="bg2">
                  <a:lumMod val="10000"/>
                </a:schemeClr>
              </a:solidFill>
            </a:endParaRPr>
          </a:p>
          <a:p>
            <a:pPr algn="ctr" eaLnBrk="1" hangingPunct="1">
              <a:spcBef>
                <a:spcPts val="800"/>
              </a:spcBef>
              <a:buFont typeface="Wingdings" pitchFamily="2" charset="2"/>
              <a:buNone/>
              <a:defRPr/>
            </a:pPr>
            <a:r>
              <a:rPr lang="en-US" sz="1400" b="1" dirty="0" smtClean="0">
                <a:solidFill>
                  <a:schemeClr val="bg2">
                    <a:lumMod val="10000"/>
                  </a:schemeClr>
                </a:solidFill>
              </a:rPr>
              <a:t>D)</a:t>
            </a:r>
          </a:p>
          <a:p>
            <a:pPr eaLnBrk="1" hangingPunct="1">
              <a:spcBef>
                <a:spcPts val="800"/>
              </a:spcBef>
              <a:buFont typeface="Wingdings" pitchFamily="2" charset="2"/>
              <a:buNone/>
              <a:defRPr/>
            </a:pPr>
            <a:r>
              <a:rPr lang="en-US" sz="1400" dirty="0" err="1" smtClean="0">
                <a:solidFill>
                  <a:schemeClr val="bg2">
                    <a:lumMod val="10000"/>
                  </a:schemeClr>
                </a:solidFill>
              </a:rPr>
              <a:t>Th</a:t>
            </a:r>
            <a:r>
              <a:rPr lang="en-US" sz="1400" dirty="0" smtClean="0">
                <a:solidFill>
                  <a:schemeClr val="bg2">
                    <a:lumMod val="10000"/>
                  </a:schemeClr>
                </a:solidFill>
              </a:rPr>
              <a:t>:	(To Carol)  Can you hear him Carol, that he feels for you in your fear – and he is here –</a:t>
            </a:r>
          </a:p>
          <a:p>
            <a:pPr eaLnBrk="1" hangingPunct="1">
              <a:spcBef>
                <a:spcPts val="800"/>
              </a:spcBef>
              <a:buFont typeface="Arial" pitchFamily="34" charset="0"/>
              <a:buChar char="•"/>
              <a:defRPr/>
            </a:pPr>
            <a:r>
              <a:rPr lang="en-US" sz="1400" i="1" dirty="0" smtClean="0">
                <a:solidFill>
                  <a:schemeClr val="bg2">
                    <a:lumMod val="10000"/>
                  </a:schemeClr>
                </a:solidFill>
              </a:rPr>
              <a:t>		</a:t>
            </a:r>
            <a:r>
              <a:rPr lang="en-US" sz="1400" b="1" i="1" dirty="0" smtClean="0">
                <a:solidFill>
                  <a:schemeClr val="bg2">
                    <a:lumMod val="10000"/>
                  </a:schemeClr>
                </a:solidFill>
              </a:rPr>
              <a:t>Frame him as accessible and responsive – safe</a:t>
            </a:r>
            <a:r>
              <a:rPr lang="en-US" sz="1400" b="1" dirty="0" smtClean="0">
                <a:solidFill>
                  <a:schemeClr val="bg2">
                    <a:lumMod val="10000"/>
                  </a:schemeClr>
                </a:solidFill>
              </a:rPr>
              <a:t>.</a:t>
            </a:r>
          </a:p>
          <a:p>
            <a:pPr eaLnBrk="1" hangingPunct="1">
              <a:spcBef>
                <a:spcPts val="800"/>
              </a:spcBef>
              <a:buFont typeface="Wingdings" pitchFamily="2" charset="2"/>
              <a:buNone/>
              <a:defRPr/>
            </a:pPr>
            <a:r>
              <a:rPr lang="en-US" sz="1400" dirty="0" smtClean="0">
                <a:solidFill>
                  <a:schemeClr val="bg2">
                    <a:lumMod val="10000"/>
                  </a:schemeClr>
                </a:solidFill>
              </a:rPr>
              <a:t>C:	Yes (looking down).  Well, I’m untreatable.</a:t>
            </a:r>
          </a:p>
          <a:p>
            <a:pPr eaLnBrk="1" hangingPunct="1">
              <a:spcBef>
                <a:spcPts val="800"/>
              </a:spcBef>
              <a:buFont typeface="Wingdings" pitchFamily="2" charset="2"/>
              <a:buNone/>
              <a:defRPr/>
            </a:pPr>
            <a:r>
              <a:rPr lang="en-US" sz="1400" dirty="0" err="1" smtClean="0">
                <a:solidFill>
                  <a:schemeClr val="bg2">
                    <a:lumMod val="10000"/>
                  </a:schemeClr>
                </a:solidFill>
              </a:rPr>
              <a:t>Th</a:t>
            </a:r>
            <a:r>
              <a:rPr lang="en-US" sz="1400" dirty="0" smtClean="0">
                <a:solidFill>
                  <a:schemeClr val="bg2">
                    <a:lumMod val="10000"/>
                  </a:schemeClr>
                </a:solidFill>
              </a:rPr>
              <a:t>:	Ah-ha – him being here doesn’t fit with how you see yourself right now – you see you as toxic, not able to give David what he wants – somehow defective.  (Carol  begins to curl up in her chair)  What is happening right now as I say this – (silence) you are curling up – getting smaller –</a:t>
            </a:r>
          </a:p>
          <a:p>
            <a:pPr eaLnBrk="1" hangingPunct="1">
              <a:spcBef>
                <a:spcPts val="800"/>
              </a:spcBef>
              <a:buFont typeface="Arial" pitchFamily="34" charset="0"/>
              <a:buChar char="•"/>
              <a:defRPr/>
            </a:pPr>
            <a:r>
              <a:rPr lang="en-US" sz="1400" i="1" dirty="0" smtClean="0">
                <a:solidFill>
                  <a:schemeClr val="bg2">
                    <a:lumMod val="10000"/>
                  </a:schemeClr>
                </a:solidFill>
              </a:rPr>
              <a:t>		</a:t>
            </a:r>
            <a:r>
              <a:rPr lang="en-US" sz="1400" b="1" i="1" dirty="0" smtClean="0">
                <a:solidFill>
                  <a:schemeClr val="bg2">
                    <a:lumMod val="10000"/>
                  </a:schemeClr>
                </a:solidFill>
              </a:rPr>
              <a:t>Reflect process, reflect shame – evocative questions</a:t>
            </a:r>
            <a:r>
              <a:rPr lang="en-US" sz="1400" b="1" dirty="0" smtClean="0">
                <a:solidFill>
                  <a:schemeClr val="bg2">
                    <a:lumMod val="10000"/>
                  </a:schemeClr>
                </a:solidFill>
              </a:rPr>
              <a:t>.</a:t>
            </a:r>
          </a:p>
          <a:p>
            <a:pPr eaLnBrk="1" hangingPunct="1">
              <a:spcBef>
                <a:spcPts val="800"/>
              </a:spcBef>
              <a:buFont typeface="Wingdings" pitchFamily="2" charset="2"/>
              <a:buNone/>
              <a:defRPr/>
            </a:pPr>
            <a:r>
              <a:rPr lang="en-US" sz="1400" dirty="0" smtClean="0">
                <a:solidFill>
                  <a:schemeClr val="bg2">
                    <a:lumMod val="10000"/>
                  </a:schemeClr>
                </a:solidFill>
              </a:rPr>
              <a:t>C:	I should be able to respond – yes.  I’m defective.</a:t>
            </a:r>
          </a:p>
          <a:p>
            <a:pPr eaLnBrk="1" hangingPunct="1">
              <a:spcBef>
                <a:spcPts val="800"/>
              </a:spcBef>
              <a:buFont typeface="Wingdings" pitchFamily="2" charset="2"/>
              <a:buNone/>
              <a:defRPr/>
            </a:pPr>
            <a:r>
              <a:rPr lang="en-US" sz="1400" dirty="0" err="1" smtClean="0">
                <a:solidFill>
                  <a:schemeClr val="bg2">
                    <a:lumMod val="10000"/>
                  </a:schemeClr>
                </a:solidFill>
              </a:rPr>
              <a:t>Th</a:t>
            </a:r>
            <a:r>
              <a:rPr lang="en-US" sz="1400" dirty="0" smtClean="0">
                <a:solidFill>
                  <a:schemeClr val="bg2">
                    <a:lumMod val="10000"/>
                  </a:schemeClr>
                </a:solidFill>
              </a:rPr>
              <a:t>:	Part of you stands back and judges you – and finds you wanting – not entitled to his love, sure  you will disappoint him if he really sees you – is that it??  </a:t>
            </a:r>
          </a:p>
          <a:p>
            <a:pPr eaLnBrk="1" hangingPunct="1">
              <a:spcBef>
                <a:spcPts val="800"/>
              </a:spcBef>
              <a:buFont typeface="Arial" pitchFamily="34" charset="0"/>
              <a:buChar char="•"/>
              <a:defRPr/>
            </a:pPr>
            <a:r>
              <a:rPr lang="en-US" sz="1400" i="1" dirty="0" smtClean="0">
                <a:solidFill>
                  <a:schemeClr val="bg2">
                    <a:lumMod val="10000"/>
                  </a:schemeClr>
                </a:solidFill>
              </a:rPr>
              <a:t>		</a:t>
            </a:r>
            <a:r>
              <a:rPr lang="en-US" sz="1400" b="1" i="1" dirty="0" smtClean="0">
                <a:solidFill>
                  <a:schemeClr val="bg2">
                    <a:lumMod val="10000"/>
                  </a:schemeClr>
                </a:solidFill>
              </a:rPr>
              <a:t>Reflect process, fear and shame</a:t>
            </a:r>
            <a:r>
              <a:rPr lang="en-US" sz="1400" b="1" dirty="0" smtClean="0">
                <a:solidFill>
                  <a:schemeClr val="bg2">
                    <a:lumMod val="10000"/>
                  </a:schemeClr>
                </a:solidFill>
              </a:rPr>
              <a:t>.</a:t>
            </a:r>
          </a:p>
          <a:p>
            <a:pPr eaLnBrk="1" hangingPunct="1">
              <a:spcBef>
                <a:spcPts val="800"/>
              </a:spcBef>
              <a:buFont typeface="Wingdings" pitchFamily="2" charset="2"/>
              <a:buNone/>
              <a:defRPr/>
            </a:pPr>
            <a:r>
              <a:rPr lang="en-US" sz="1400" dirty="0" smtClean="0">
                <a:solidFill>
                  <a:schemeClr val="bg2">
                    <a:lumMod val="10000"/>
                  </a:schemeClr>
                </a:solidFill>
              </a:rPr>
              <a:t>C:	Right – yes – don’t know what to do with it.</a:t>
            </a:r>
          </a:p>
          <a:p>
            <a:pPr eaLnBrk="1" hangingPunct="1">
              <a:spcBef>
                <a:spcPts val="800"/>
              </a:spcBef>
              <a:buFont typeface="Wingdings" pitchFamily="2" charset="2"/>
              <a:buNone/>
              <a:defRPr/>
            </a:pPr>
            <a:r>
              <a:rPr lang="en-US" sz="1400" dirty="0" err="1" smtClean="0">
                <a:solidFill>
                  <a:schemeClr val="bg2">
                    <a:lumMod val="10000"/>
                  </a:schemeClr>
                </a:solidFill>
              </a:rPr>
              <a:t>Th</a:t>
            </a:r>
            <a:r>
              <a:rPr lang="en-US" sz="1400" dirty="0" smtClean="0">
                <a:solidFill>
                  <a:schemeClr val="bg2">
                    <a:lumMod val="10000"/>
                  </a:schemeClr>
                </a:solidFill>
              </a:rPr>
              <a:t>:	Like you said – you have no place to put his love – you can’t just relax and be comfortable, rest in 	his hands – you don’t deserve it – I remember the last session where you said you felt “dirty” and “stained” – yes?  (She murmurs assent)  So you want to stay hidden – all alone with all this shame </a:t>
            </a:r>
          </a:p>
          <a:p>
            <a:pPr eaLnBrk="1" hangingPunct="1">
              <a:spcBef>
                <a:spcPts val="800"/>
              </a:spcBef>
              <a:buFont typeface="Arial" pitchFamily="34" charset="0"/>
              <a:buChar char="•"/>
              <a:defRPr/>
            </a:pPr>
            <a:r>
              <a:rPr lang="en-US" sz="1400" i="1" dirty="0" smtClean="0">
                <a:solidFill>
                  <a:schemeClr val="bg2">
                    <a:lumMod val="10000"/>
                  </a:schemeClr>
                </a:solidFill>
              </a:rPr>
              <a:t>		</a:t>
            </a:r>
            <a:r>
              <a:rPr lang="en-US" sz="1400" b="1" i="1" dirty="0" smtClean="0">
                <a:solidFill>
                  <a:schemeClr val="bg2">
                    <a:lumMod val="10000"/>
                  </a:schemeClr>
                </a:solidFill>
              </a:rPr>
              <a:t>Reflect shame – and how it moves her and impact</a:t>
            </a:r>
            <a:r>
              <a:rPr lang="en-US" sz="1400" b="1" dirty="0" smtClean="0">
                <a:solidFill>
                  <a:schemeClr val="bg2">
                    <a:lumMod val="10000"/>
                  </a:schemeClr>
                </a:solidFill>
              </a:rPr>
              <a:t>.</a:t>
            </a:r>
          </a:p>
          <a:p>
            <a:pPr eaLnBrk="1" hangingPunct="1">
              <a:spcBef>
                <a:spcPts val="800"/>
              </a:spcBef>
              <a:buFont typeface="Wingdings" pitchFamily="2" charset="2"/>
              <a:buNone/>
              <a:defRPr/>
            </a:pPr>
            <a:r>
              <a:rPr lang="en-US" sz="1400" dirty="0" smtClean="0">
                <a:solidFill>
                  <a:schemeClr val="bg2">
                    <a:lumMod val="10000"/>
                  </a:schemeClr>
                </a:solidFill>
              </a:rPr>
              <a:t>C:	It’s better if there is less of me – always feel dirty.</a:t>
            </a:r>
          </a:p>
        </p:txBody>
      </p:sp>
      <p:sp>
        <p:nvSpPr>
          <p:cNvPr id="89093" name="Text Box 4"/>
          <p:cNvSpPr txBox="1">
            <a:spLocks noChangeArrowheads="1"/>
          </p:cNvSpPr>
          <p:nvPr/>
        </p:nvSpPr>
        <p:spPr bwMode="auto">
          <a:xfrm>
            <a:off x="231775" y="5514975"/>
            <a:ext cx="184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400">
                <a:solidFill>
                  <a:schemeClr val="tx2"/>
                </a:solidFill>
                <a:latin typeface="Arial" charset="0"/>
              </a:defRPr>
            </a:lvl1pPr>
            <a:lvl2pPr marL="742950" indent="-285750" eaLnBrk="0" hangingPunct="0">
              <a:defRPr sz="1400">
                <a:solidFill>
                  <a:schemeClr val="tx2"/>
                </a:solidFill>
                <a:latin typeface="Arial" charset="0"/>
              </a:defRPr>
            </a:lvl2pPr>
            <a:lvl3pPr marL="1143000" indent="-228600" eaLnBrk="0" hangingPunct="0">
              <a:defRPr sz="1400">
                <a:solidFill>
                  <a:schemeClr val="tx2"/>
                </a:solidFill>
                <a:latin typeface="Arial" charset="0"/>
              </a:defRPr>
            </a:lvl3pPr>
            <a:lvl4pPr marL="1600200" indent="-228600" eaLnBrk="0" hangingPunct="0">
              <a:defRPr sz="1400">
                <a:solidFill>
                  <a:schemeClr val="tx2"/>
                </a:solidFill>
                <a:latin typeface="Arial" charset="0"/>
              </a:defRPr>
            </a:lvl4pPr>
            <a:lvl5pPr marL="2057400" indent="-228600" eaLnBrk="0" hangingPunct="0">
              <a:defRPr sz="1400">
                <a:solidFill>
                  <a:schemeClr val="tx2"/>
                </a:solidFill>
                <a:latin typeface="Arial" charset="0"/>
              </a:defRPr>
            </a:lvl5pPr>
            <a:lvl6pPr marL="2514600" indent="-228600" algn="ctr" eaLnBrk="0" fontAlgn="base" hangingPunct="0">
              <a:spcBef>
                <a:spcPct val="0"/>
              </a:spcBef>
              <a:spcAft>
                <a:spcPct val="0"/>
              </a:spcAft>
              <a:defRPr sz="1400">
                <a:solidFill>
                  <a:schemeClr val="tx2"/>
                </a:solidFill>
                <a:latin typeface="Arial" charset="0"/>
              </a:defRPr>
            </a:lvl6pPr>
            <a:lvl7pPr marL="2971800" indent="-228600" algn="ctr" eaLnBrk="0" fontAlgn="base" hangingPunct="0">
              <a:spcBef>
                <a:spcPct val="0"/>
              </a:spcBef>
              <a:spcAft>
                <a:spcPct val="0"/>
              </a:spcAft>
              <a:defRPr sz="1400">
                <a:solidFill>
                  <a:schemeClr val="tx2"/>
                </a:solidFill>
                <a:latin typeface="Arial" charset="0"/>
              </a:defRPr>
            </a:lvl7pPr>
            <a:lvl8pPr marL="3429000" indent="-228600" algn="ctr" eaLnBrk="0" fontAlgn="base" hangingPunct="0">
              <a:spcBef>
                <a:spcPct val="0"/>
              </a:spcBef>
              <a:spcAft>
                <a:spcPct val="0"/>
              </a:spcAft>
              <a:defRPr sz="1400">
                <a:solidFill>
                  <a:schemeClr val="tx2"/>
                </a:solidFill>
                <a:latin typeface="Arial" charset="0"/>
              </a:defRPr>
            </a:lvl8pPr>
            <a:lvl9pPr marL="3886200" indent="-228600" algn="ctr" eaLnBrk="0" fontAlgn="base" hangingPunct="0">
              <a:spcBef>
                <a:spcPct val="0"/>
              </a:spcBef>
              <a:spcAft>
                <a:spcPct val="0"/>
              </a:spcAft>
              <a:defRPr sz="1400">
                <a:solidFill>
                  <a:schemeClr val="tx2"/>
                </a:solidFill>
                <a:latin typeface="Arial" charset="0"/>
              </a:defRPr>
            </a:lvl9pPr>
          </a:lstStyle>
          <a:p>
            <a:pPr algn="l" eaLnBrk="1" hangingPunct="1"/>
            <a:endParaRPr lang="en-US" sz="2000">
              <a:solidFill>
                <a:schemeClr val="tx1"/>
              </a:solidFill>
              <a:latin typeface="Times New Roman" pitchFamily="18" charset="0"/>
            </a:endParaRPr>
          </a:p>
        </p:txBody>
      </p:sp>
    </p:spTree>
    <p:extLst>
      <p:ext uri="{BB962C8B-B14F-4D97-AF65-F5344CB8AC3E}">
        <p14:creationId xmlns:p14="http://schemas.microsoft.com/office/powerpoint/2010/main" val="404421656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alpha val="43000"/>
          </a:schemeClr>
        </a:solidFill>
        <a:effectLst/>
      </p:bgPr>
    </p:bg>
    <p:spTree>
      <p:nvGrpSpPr>
        <p:cNvPr id="1" name=""/>
        <p:cNvGrpSpPr/>
        <p:nvPr/>
      </p:nvGrpSpPr>
      <p:grpSpPr>
        <a:xfrm>
          <a:off x="0" y="0"/>
          <a:ext cx="0" cy="0"/>
          <a:chOff x="0" y="0"/>
          <a:chExt cx="0" cy="0"/>
        </a:xfrm>
      </p:grpSpPr>
      <p:sp>
        <p:nvSpPr>
          <p:cNvPr id="112642" name="Rectangle 2"/>
          <p:cNvSpPr>
            <a:spLocks noGrp="1" noRot="1" noChangeArrowheads="1"/>
          </p:cNvSpPr>
          <p:nvPr>
            <p:ph type="title"/>
          </p:nvPr>
        </p:nvSpPr>
        <p:spPr>
          <a:xfrm>
            <a:off x="152400" y="0"/>
            <a:ext cx="2224608" cy="457200"/>
          </a:xfrm>
        </p:spPr>
        <p:txBody>
          <a:bodyPr>
            <a:normAutofit/>
          </a:bodyPr>
          <a:lstStyle/>
          <a:p>
            <a:pPr eaLnBrk="1" hangingPunct="1">
              <a:defRPr/>
            </a:pPr>
            <a:r>
              <a:rPr lang="en-US" sz="1400" dirty="0" smtClean="0">
                <a:solidFill>
                  <a:srgbClr val="998700"/>
                </a:solidFill>
              </a:rPr>
              <a:t>Ping continued…</a:t>
            </a:r>
          </a:p>
        </p:txBody>
      </p:sp>
      <p:sp>
        <p:nvSpPr>
          <p:cNvPr id="112643" name="Rectangle 3"/>
          <p:cNvSpPr>
            <a:spLocks noGrp="1" noChangeArrowheads="1"/>
          </p:cNvSpPr>
          <p:nvPr>
            <p:ph idx="1"/>
          </p:nvPr>
        </p:nvSpPr>
        <p:spPr>
          <a:xfrm>
            <a:off x="143933" y="304800"/>
            <a:ext cx="8991600" cy="6400800"/>
          </a:xfrm>
        </p:spPr>
        <p:txBody>
          <a:bodyPr>
            <a:noAutofit/>
          </a:bodyPr>
          <a:lstStyle/>
          <a:p>
            <a:pPr eaLnBrk="1" hangingPunct="1">
              <a:lnSpc>
                <a:spcPct val="110000"/>
              </a:lnSpc>
              <a:spcBef>
                <a:spcPts val="200"/>
              </a:spcBef>
              <a:buFont typeface="Wingdings" pitchFamily="2" charset="2"/>
              <a:buNone/>
              <a:defRPr/>
            </a:pPr>
            <a:r>
              <a:rPr lang="en-US" sz="1450" dirty="0" err="1" smtClean="0">
                <a:solidFill>
                  <a:srgbClr val="111618"/>
                </a:solidFill>
              </a:rPr>
              <a:t>Th</a:t>
            </a:r>
            <a:r>
              <a:rPr lang="en-US" sz="1450" dirty="0" smtClean="0">
                <a:solidFill>
                  <a:srgbClr val="111618"/>
                </a:solidFill>
              </a:rPr>
              <a:t>:	The shameful things that were done to you somehow got you into feeling that you should be  ashamed – and  now you feel ashamed for not being all better – as if nothing had happened – as if  you hadn’t had to fight a </a:t>
            </a:r>
            <a:r>
              <a:rPr lang="en-US" sz="1450" dirty="0">
                <a:solidFill>
                  <a:srgbClr val="111618"/>
                </a:solidFill>
              </a:rPr>
              <a:t> </a:t>
            </a:r>
            <a:r>
              <a:rPr lang="en-US" sz="1450" dirty="0" smtClean="0">
                <a:solidFill>
                  <a:srgbClr val="111618"/>
                </a:solidFill>
              </a:rPr>
              <a:t>dragon.  Hard to believe David wants to be there for you when you feel so unsure/so bad about you –</a:t>
            </a:r>
          </a:p>
          <a:p>
            <a:pPr eaLnBrk="1" hangingPunct="1">
              <a:lnSpc>
                <a:spcPct val="110000"/>
              </a:lnSpc>
              <a:spcBef>
                <a:spcPts val="200"/>
              </a:spcBef>
              <a:buFont typeface="Arial" pitchFamily="34" charset="0"/>
              <a:buChar char="•"/>
              <a:defRPr/>
            </a:pPr>
            <a:r>
              <a:rPr lang="en-US" sz="1450" i="1" dirty="0" smtClean="0">
                <a:solidFill>
                  <a:srgbClr val="111618"/>
                </a:solidFill>
              </a:rPr>
              <a:t>		</a:t>
            </a:r>
            <a:r>
              <a:rPr lang="en-US" sz="1450" b="1" i="1" dirty="0" smtClean="0">
                <a:solidFill>
                  <a:srgbClr val="111618"/>
                </a:solidFill>
              </a:rPr>
              <a:t>Heighten – expand, contextualize, concrete image – reflect shame – impact on her trust.</a:t>
            </a:r>
          </a:p>
          <a:p>
            <a:pPr eaLnBrk="1" hangingPunct="1">
              <a:lnSpc>
                <a:spcPct val="110000"/>
              </a:lnSpc>
              <a:spcBef>
                <a:spcPts val="200"/>
              </a:spcBef>
              <a:buFont typeface="Wingdings" pitchFamily="2" charset="2"/>
              <a:buNone/>
              <a:defRPr/>
            </a:pPr>
            <a:r>
              <a:rPr lang="en-US" sz="1450" dirty="0" smtClean="0">
                <a:solidFill>
                  <a:srgbClr val="111618"/>
                </a:solidFill>
              </a:rPr>
              <a:t>C:	Yes, who would want to be there for me – he needs a better wife –</a:t>
            </a:r>
          </a:p>
          <a:p>
            <a:pPr eaLnBrk="1" hangingPunct="1">
              <a:lnSpc>
                <a:spcPct val="110000"/>
              </a:lnSpc>
              <a:spcBef>
                <a:spcPts val="200"/>
              </a:spcBef>
              <a:buFont typeface="Wingdings" pitchFamily="2" charset="2"/>
              <a:buNone/>
              <a:defRPr/>
            </a:pPr>
            <a:r>
              <a:rPr lang="en-US" sz="1450" dirty="0" err="1" smtClean="0">
                <a:solidFill>
                  <a:srgbClr val="111618"/>
                </a:solidFill>
              </a:rPr>
              <a:t>Th</a:t>
            </a:r>
            <a:r>
              <a:rPr lang="en-US" sz="1450" dirty="0" smtClean="0">
                <a:solidFill>
                  <a:srgbClr val="111618"/>
                </a:solidFill>
              </a:rPr>
              <a:t>:	Can you ask him – if he wants a different – better wife?  (Therapist motions with her hand).</a:t>
            </a:r>
          </a:p>
          <a:p>
            <a:pPr eaLnBrk="1" hangingPunct="1">
              <a:lnSpc>
                <a:spcPct val="110000"/>
              </a:lnSpc>
              <a:spcBef>
                <a:spcPts val="200"/>
              </a:spcBef>
              <a:buFont typeface="Arial" pitchFamily="34" charset="0"/>
              <a:buChar char="•"/>
              <a:defRPr/>
            </a:pPr>
            <a:r>
              <a:rPr lang="en-US" sz="1450" i="1" dirty="0" smtClean="0">
                <a:solidFill>
                  <a:srgbClr val="111618"/>
                </a:solidFill>
              </a:rPr>
              <a:t>		</a:t>
            </a:r>
            <a:r>
              <a:rPr lang="en-US" sz="1450" b="1" i="1" dirty="0" smtClean="0">
                <a:solidFill>
                  <a:srgbClr val="111618"/>
                </a:solidFill>
              </a:rPr>
              <a:t>Shape enactment.</a:t>
            </a:r>
          </a:p>
          <a:p>
            <a:pPr eaLnBrk="1" hangingPunct="1">
              <a:lnSpc>
                <a:spcPct val="110000"/>
              </a:lnSpc>
              <a:spcBef>
                <a:spcPts val="200"/>
              </a:spcBef>
              <a:buFont typeface="Wingdings" pitchFamily="2" charset="2"/>
              <a:buNone/>
              <a:defRPr/>
            </a:pPr>
            <a:r>
              <a:rPr lang="en-US" sz="1450" dirty="0" smtClean="0">
                <a:solidFill>
                  <a:srgbClr val="111618"/>
                </a:solidFill>
              </a:rPr>
              <a:t>D:	Thanks, but I’d rather have you – even with the shadows (He smiles – reaches and touches her hand).  She  smiles back.</a:t>
            </a:r>
            <a:endParaRPr lang="en-US" sz="1450" b="1" dirty="0" smtClean="0">
              <a:solidFill>
                <a:srgbClr val="111618"/>
              </a:solidFill>
            </a:endParaRPr>
          </a:p>
          <a:p>
            <a:pPr algn="ctr" eaLnBrk="1" hangingPunct="1">
              <a:lnSpc>
                <a:spcPct val="110000"/>
              </a:lnSpc>
              <a:spcBef>
                <a:spcPts val="200"/>
              </a:spcBef>
              <a:buFont typeface="Wingdings" pitchFamily="2" charset="2"/>
              <a:buNone/>
              <a:defRPr/>
            </a:pPr>
            <a:r>
              <a:rPr lang="en-US" sz="1450" b="1" dirty="0" smtClean="0">
                <a:solidFill>
                  <a:srgbClr val="111618"/>
                </a:solidFill>
              </a:rPr>
              <a:t>E)</a:t>
            </a:r>
          </a:p>
          <a:p>
            <a:pPr eaLnBrk="1" hangingPunct="1">
              <a:lnSpc>
                <a:spcPct val="110000"/>
              </a:lnSpc>
              <a:spcBef>
                <a:spcPts val="200"/>
              </a:spcBef>
              <a:buFont typeface="Wingdings" pitchFamily="2" charset="2"/>
              <a:buNone/>
              <a:defRPr/>
            </a:pPr>
            <a:r>
              <a:rPr lang="en-US" sz="1450" dirty="0" err="1" smtClean="0">
                <a:solidFill>
                  <a:srgbClr val="111618"/>
                </a:solidFill>
              </a:rPr>
              <a:t>Th</a:t>
            </a:r>
            <a:r>
              <a:rPr lang="en-US" sz="1450" dirty="0" smtClean="0">
                <a:solidFill>
                  <a:srgbClr val="111618"/>
                </a:solidFill>
              </a:rPr>
              <a:t>:	Was there ever a time when all this shame and fear didn’t step between you and David?  When the dragon  didn’t step between?  When there was another way out?   </a:t>
            </a:r>
            <a:r>
              <a:rPr lang="en-US" sz="1450" i="1" dirty="0" smtClean="0">
                <a:solidFill>
                  <a:srgbClr val="111618"/>
                </a:solidFill>
              </a:rPr>
              <a:t>Evocative question</a:t>
            </a:r>
          </a:p>
          <a:p>
            <a:pPr eaLnBrk="1" hangingPunct="1">
              <a:lnSpc>
                <a:spcPct val="110000"/>
              </a:lnSpc>
              <a:spcBef>
                <a:spcPts val="200"/>
              </a:spcBef>
              <a:buFont typeface="Wingdings" pitchFamily="2" charset="2"/>
              <a:buNone/>
              <a:defRPr/>
            </a:pPr>
            <a:r>
              <a:rPr lang="en-US" sz="1450" dirty="0" smtClean="0">
                <a:solidFill>
                  <a:srgbClr val="111618"/>
                </a:solidFill>
              </a:rPr>
              <a:t>C:	A moment in the very beginning maybe.  In the very beginning maybe. I still trust David more than anyone.  But, if I feel upset, everyone is the enemy.</a:t>
            </a:r>
          </a:p>
          <a:p>
            <a:pPr eaLnBrk="1" hangingPunct="1">
              <a:lnSpc>
                <a:spcPct val="110000"/>
              </a:lnSpc>
              <a:spcBef>
                <a:spcPts val="200"/>
              </a:spcBef>
              <a:buFont typeface="Wingdings" pitchFamily="2" charset="2"/>
              <a:buNone/>
              <a:defRPr/>
            </a:pPr>
            <a:r>
              <a:rPr lang="en-US" sz="1450" dirty="0" err="1" smtClean="0">
                <a:solidFill>
                  <a:srgbClr val="111618"/>
                </a:solidFill>
              </a:rPr>
              <a:t>Th</a:t>
            </a:r>
            <a:r>
              <a:rPr lang="en-US" sz="1450" dirty="0" smtClean="0">
                <a:solidFill>
                  <a:srgbClr val="111618"/>
                </a:solidFill>
              </a:rPr>
              <a:t>:	So what would you like from him now, Carol?  Can you ask?   </a:t>
            </a:r>
            <a:r>
              <a:rPr lang="en-US" sz="1450" i="1" dirty="0" smtClean="0">
                <a:solidFill>
                  <a:srgbClr val="111618"/>
                </a:solidFill>
              </a:rPr>
              <a:t>Shape enactment re need.</a:t>
            </a:r>
          </a:p>
          <a:p>
            <a:pPr eaLnBrk="1" hangingPunct="1">
              <a:lnSpc>
                <a:spcPct val="110000"/>
              </a:lnSpc>
              <a:spcBef>
                <a:spcPts val="200"/>
              </a:spcBef>
              <a:buFont typeface="Wingdings" pitchFamily="2" charset="2"/>
              <a:buNone/>
              <a:defRPr/>
            </a:pPr>
            <a:r>
              <a:rPr lang="en-US" sz="1450" dirty="0" smtClean="0">
                <a:solidFill>
                  <a:srgbClr val="111618"/>
                </a:solidFill>
              </a:rPr>
              <a:t>C:	I’d like him to be there and let me go through this, and be there, but not too close right now.</a:t>
            </a:r>
          </a:p>
          <a:p>
            <a:pPr eaLnBrk="1" hangingPunct="1">
              <a:lnSpc>
                <a:spcPct val="110000"/>
              </a:lnSpc>
              <a:spcBef>
                <a:spcPts val="200"/>
              </a:spcBef>
              <a:buFont typeface="Wingdings" pitchFamily="2" charset="2"/>
              <a:buNone/>
              <a:defRPr/>
            </a:pPr>
            <a:r>
              <a:rPr lang="en-US" sz="1450" dirty="0" err="1" smtClean="0">
                <a:solidFill>
                  <a:srgbClr val="111618"/>
                </a:solidFill>
              </a:rPr>
              <a:t>Th</a:t>
            </a:r>
            <a:r>
              <a:rPr lang="en-US" sz="1450" dirty="0" smtClean="0">
                <a:solidFill>
                  <a:srgbClr val="111618"/>
                </a:solidFill>
              </a:rPr>
              <a:t>:	You can’t let him comfort you right now, but you want him to stand beside you while you fight the dragon?  (She agrees and nods her head) Tell him (The Therapist motions towards him).</a:t>
            </a:r>
          </a:p>
          <a:p>
            <a:pPr eaLnBrk="1" hangingPunct="1">
              <a:lnSpc>
                <a:spcPct val="110000"/>
              </a:lnSpc>
              <a:spcBef>
                <a:spcPts val="200"/>
              </a:spcBef>
              <a:buFont typeface="Arial" pitchFamily="34" charset="0"/>
              <a:buChar char="•"/>
              <a:defRPr/>
            </a:pPr>
            <a:r>
              <a:rPr lang="en-US" sz="1450" i="1" dirty="0" smtClean="0">
                <a:solidFill>
                  <a:srgbClr val="111618"/>
                </a:solidFill>
              </a:rPr>
              <a:t>		</a:t>
            </a:r>
            <a:r>
              <a:rPr lang="en-US" sz="1450" b="1" i="1" dirty="0" smtClean="0">
                <a:solidFill>
                  <a:srgbClr val="111618"/>
                </a:solidFill>
              </a:rPr>
              <a:t>Reflect, heighten, shape enactment.</a:t>
            </a:r>
          </a:p>
          <a:p>
            <a:pPr eaLnBrk="1" hangingPunct="1">
              <a:lnSpc>
                <a:spcPct val="110000"/>
              </a:lnSpc>
              <a:spcBef>
                <a:spcPts val="200"/>
              </a:spcBef>
              <a:buFont typeface="Wingdings" pitchFamily="2" charset="2"/>
              <a:buNone/>
              <a:defRPr/>
            </a:pPr>
            <a:r>
              <a:rPr lang="en-US" sz="1450" dirty="0" smtClean="0">
                <a:solidFill>
                  <a:srgbClr val="111618"/>
                </a:solidFill>
              </a:rPr>
              <a:t>C:	 (She turns, makes eye contact with David, tears and speaks very softly).  Stand with me…can I ask you?</a:t>
            </a:r>
          </a:p>
          <a:p>
            <a:pPr eaLnBrk="1" hangingPunct="1">
              <a:lnSpc>
                <a:spcPct val="110000"/>
              </a:lnSpc>
              <a:spcBef>
                <a:spcPts val="200"/>
              </a:spcBef>
              <a:buFont typeface="Wingdings" pitchFamily="2" charset="2"/>
              <a:buNone/>
              <a:defRPr/>
            </a:pPr>
            <a:r>
              <a:rPr lang="en-US" sz="1450" dirty="0" smtClean="0">
                <a:solidFill>
                  <a:srgbClr val="111618"/>
                </a:solidFill>
              </a:rPr>
              <a:t>D:	 (To the therapist)  She is worth fighting for.  (He turns)  You are worth fighting for.</a:t>
            </a:r>
          </a:p>
          <a:p>
            <a:pPr eaLnBrk="1" hangingPunct="1">
              <a:lnSpc>
                <a:spcPct val="110000"/>
              </a:lnSpc>
              <a:spcBef>
                <a:spcPts val="200"/>
              </a:spcBef>
              <a:buFont typeface="Wingdings" pitchFamily="2" charset="2"/>
              <a:buNone/>
              <a:defRPr/>
            </a:pPr>
            <a:r>
              <a:rPr lang="en-US" sz="1450" dirty="0" smtClean="0">
                <a:solidFill>
                  <a:srgbClr val="111618"/>
                </a:solidFill>
              </a:rPr>
              <a:t>C:	 (She smiles and turn to the therapist)  He’s my boomerang.  He keeps coming back.  He gives me courage.</a:t>
            </a:r>
          </a:p>
          <a:p>
            <a:pPr eaLnBrk="1" hangingPunct="1">
              <a:lnSpc>
                <a:spcPct val="110000"/>
              </a:lnSpc>
              <a:spcBef>
                <a:spcPts val="200"/>
              </a:spcBef>
              <a:buFont typeface="Wingdings" pitchFamily="2" charset="2"/>
              <a:buNone/>
              <a:defRPr/>
            </a:pPr>
            <a:r>
              <a:rPr lang="en-US" sz="1450" dirty="0" smtClean="0">
                <a:solidFill>
                  <a:srgbClr val="111618"/>
                </a:solidFill>
              </a:rPr>
              <a:t>D:	It’s easier, now that I understand what is going on.  I do hold back…I’m sometimes…I don’t know what to do,  how she’ll react.  I get overwhelmed, kind of numb.  But I’m here.  I’m here for the long haul.</a:t>
            </a:r>
            <a:endParaRPr lang="en-US" sz="1450" i="1" dirty="0" smtClean="0">
              <a:solidFill>
                <a:srgbClr val="111618"/>
              </a:solidFill>
            </a:endParaRPr>
          </a:p>
        </p:txBody>
      </p:sp>
      <p:sp>
        <p:nvSpPr>
          <p:cNvPr id="90117" name="Text Box 4"/>
          <p:cNvSpPr txBox="1">
            <a:spLocks noChangeArrowheads="1"/>
          </p:cNvSpPr>
          <p:nvPr/>
        </p:nvSpPr>
        <p:spPr bwMode="auto">
          <a:xfrm>
            <a:off x="303213" y="5730875"/>
            <a:ext cx="184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400">
                <a:solidFill>
                  <a:schemeClr val="tx2"/>
                </a:solidFill>
                <a:latin typeface="Arial" charset="0"/>
              </a:defRPr>
            </a:lvl1pPr>
            <a:lvl2pPr marL="742950" indent="-285750" eaLnBrk="0" hangingPunct="0">
              <a:defRPr sz="1400">
                <a:solidFill>
                  <a:schemeClr val="tx2"/>
                </a:solidFill>
                <a:latin typeface="Arial" charset="0"/>
              </a:defRPr>
            </a:lvl2pPr>
            <a:lvl3pPr marL="1143000" indent="-228600" eaLnBrk="0" hangingPunct="0">
              <a:defRPr sz="1400">
                <a:solidFill>
                  <a:schemeClr val="tx2"/>
                </a:solidFill>
                <a:latin typeface="Arial" charset="0"/>
              </a:defRPr>
            </a:lvl3pPr>
            <a:lvl4pPr marL="1600200" indent="-228600" eaLnBrk="0" hangingPunct="0">
              <a:defRPr sz="1400">
                <a:solidFill>
                  <a:schemeClr val="tx2"/>
                </a:solidFill>
                <a:latin typeface="Arial" charset="0"/>
              </a:defRPr>
            </a:lvl4pPr>
            <a:lvl5pPr marL="2057400" indent="-228600" eaLnBrk="0" hangingPunct="0">
              <a:defRPr sz="1400">
                <a:solidFill>
                  <a:schemeClr val="tx2"/>
                </a:solidFill>
                <a:latin typeface="Arial" charset="0"/>
              </a:defRPr>
            </a:lvl5pPr>
            <a:lvl6pPr marL="2514600" indent="-228600" algn="ctr" eaLnBrk="0" fontAlgn="base" hangingPunct="0">
              <a:spcBef>
                <a:spcPct val="0"/>
              </a:spcBef>
              <a:spcAft>
                <a:spcPct val="0"/>
              </a:spcAft>
              <a:defRPr sz="1400">
                <a:solidFill>
                  <a:schemeClr val="tx2"/>
                </a:solidFill>
                <a:latin typeface="Arial" charset="0"/>
              </a:defRPr>
            </a:lvl6pPr>
            <a:lvl7pPr marL="2971800" indent="-228600" algn="ctr" eaLnBrk="0" fontAlgn="base" hangingPunct="0">
              <a:spcBef>
                <a:spcPct val="0"/>
              </a:spcBef>
              <a:spcAft>
                <a:spcPct val="0"/>
              </a:spcAft>
              <a:defRPr sz="1400">
                <a:solidFill>
                  <a:schemeClr val="tx2"/>
                </a:solidFill>
                <a:latin typeface="Arial" charset="0"/>
              </a:defRPr>
            </a:lvl7pPr>
            <a:lvl8pPr marL="3429000" indent="-228600" algn="ctr" eaLnBrk="0" fontAlgn="base" hangingPunct="0">
              <a:spcBef>
                <a:spcPct val="0"/>
              </a:spcBef>
              <a:spcAft>
                <a:spcPct val="0"/>
              </a:spcAft>
              <a:defRPr sz="1400">
                <a:solidFill>
                  <a:schemeClr val="tx2"/>
                </a:solidFill>
                <a:latin typeface="Arial" charset="0"/>
              </a:defRPr>
            </a:lvl8pPr>
            <a:lvl9pPr marL="3886200" indent="-228600" algn="ctr" eaLnBrk="0" fontAlgn="base" hangingPunct="0">
              <a:spcBef>
                <a:spcPct val="0"/>
              </a:spcBef>
              <a:spcAft>
                <a:spcPct val="0"/>
              </a:spcAft>
              <a:defRPr sz="1400">
                <a:solidFill>
                  <a:schemeClr val="tx2"/>
                </a:solidFill>
                <a:latin typeface="Arial" charset="0"/>
              </a:defRPr>
            </a:lvl9pPr>
          </a:lstStyle>
          <a:p>
            <a:pPr algn="l" eaLnBrk="1" hangingPunct="1"/>
            <a:endParaRPr lang="en-US" sz="2000">
              <a:solidFill>
                <a:schemeClr val="tx1"/>
              </a:solidFill>
              <a:latin typeface="Times New Roman" pitchFamily="18" charset="0"/>
            </a:endParaRPr>
          </a:p>
        </p:txBody>
      </p:sp>
    </p:spTree>
    <p:extLst>
      <p:ext uri="{BB962C8B-B14F-4D97-AF65-F5344CB8AC3E}">
        <p14:creationId xmlns:p14="http://schemas.microsoft.com/office/powerpoint/2010/main" val="344952051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alpha val="43000"/>
          </a:schemeClr>
        </a:solidFill>
        <a:effectLst/>
      </p:bgPr>
    </p:bg>
    <p:spTree>
      <p:nvGrpSpPr>
        <p:cNvPr id="1" name=""/>
        <p:cNvGrpSpPr/>
        <p:nvPr/>
      </p:nvGrpSpPr>
      <p:grpSpPr>
        <a:xfrm>
          <a:off x="0" y="0"/>
          <a:ext cx="0" cy="0"/>
          <a:chOff x="0" y="0"/>
          <a:chExt cx="0" cy="0"/>
        </a:xfrm>
      </p:grpSpPr>
      <p:sp>
        <p:nvSpPr>
          <p:cNvPr id="113666" name="Rectangle 2"/>
          <p:cNvSpPr>
            <a:spLocks noGrp="1" noRot="1" noChangeArrowheads="1"/>
          </p:cNvSpPr>
          <p:nvPr>
            <p:ph type="title"/>
          </p:nvPr>
        </p:nvSpPr>
        <p:spPr>
          <a:xfrm>
            <a:off x="0" y="0"/>
            <a:ext cx="2286000" cy="533400"/>
          </a:xfrm>
        </p:spPr>
        <p:txBody>
          <a:bodyPr>
            <a:normAutofit/>
          </a:bodyPr>
          <a:lstStyle/>
          <a:p>
            <a:pPr eaLnBrk="1" hangingPunct="1">
              <a:defRPr/>
            </a:pPr>
            <a:r>
              <a:rPr lang="en-US" sz="1400" dirty="0" smtClean="0">
                <a:solidFill>
                  <a:srgbClr val="998700"/>
                </a:solidFill>
              </a:rPr>
              <a:t>PING CONTINUED…</a:t>
            </a:r>
          </a:p>
        </p:txBody>
      </p:sp>
      <p:sp>
        <p:nvSpPr>
          <p:cNvPr id="113667" name="Rectangle 3"/>
          <p:cNvSpPr>
            <a:spLocks noGrp="1" noChangeArrowheads="1"/>
          </p:cNvSpPr>
          <p:nvPr>
            <p:ph idx="1"/>
          </p:nvPr>
        </p:nvSpPr>
        <p:spPr>
          <a:xfrm>
            <a:off x="-16933" y="381000"/>
            <a:ext cx="9144000" cy="6096000"/>
          </a:xfrm>
        </p:spPr>
        <p:txBody>
          <a:bodyPr>
            <a:noAutofit/>
          </a:bodyPr>
          <a:lstStyle/>
          <a:p>
            <a:pPr eaLnBrk="1" hangingPunct="1">
              <a:lnSpc>
                <a:spcPct val="110000"/>
              </a:lnSpc>
              <a:spcBef>
                <a:spcPts val="200"/>
              </a:spcBef>
              <a:buFont typeface="Wingdings" pitchFamily="2" charset="2"/>
              <a:buNone/>
              <a:defRPr/>
            </a:pPr>
            <a:r>
              <a:rPr lang="en-US" sz="1600" dirty="0" smtClean="0">
                <a:solidFill>
                  <a:srgbClr val="111618"/>
                </a:solidFill>
              </a:rPr>
              <a:t>	As this excerpt suggests, when David offers Carol a safe haven, the violation of human connection she has experienced prevents her from responding.  There is no way to him and to secure attachment but through trauma and its aftermath.</a:t>
            </a:r>
          </a:p>
          <a:p>
            <a:pPr eaLnBrk="1" hangingPunct="1">
              <a:lnSpc>
                <a:spcPct val="110000"/>
              </a:lnSpc>
              <a:spcBef>
                <a:spcPts val="200"/>
              </a:spcBef>
              <a:buFont typeface="Wingdings" pitchFamily="2" charset="2"/>
              <a:buNone/>
              <a:defRPr/>
            </a:pPr>
            <a:r>
              <a:rPr lang="en-US" sz="1600" dirty="0" smtClean="0">
                <a:solidFill>
                  <a:srgbClr val="111618"/>
                </a:solidFill>
              </a:rPr>
              <a:t>	Carol and David made considerable progress.  They can now sometimes eat together; Carol is no longer consumed with shame if David sees her put food in her mouth.  Carol has agreed to go for individual therapy and work specifically with her trauma experiences.  They hold hands as they walk back to the parking lot after sessions and he sees her irritability as part of the trauma and doe not become injured by it.  He is more responsive to her and she can tell him when she can be touched and when she “has no skin” and must be left alone.  She can also break the one rule of survival in her family, which was “keep your mouth shut”, and tell him when she is flooded with fear.  She says, “I take little steps…the closer I get the scarier it is, but…it’s happening.  I never really expected to be, well, attached.  Thank God he’s still there.”</a:t>
            </a:r>
          </a:p>
          <a:p>
            <a:pPr eaLnBrk="1" hangingPunct="1">
              <a:spcBef>
                <a:spcPts val="200"/>
              </a:spcBef>
              <a:buFont typeface="Wingdings" pitchFamily="2" charset="2"/>
              <a:buNone/>
              <a:defRPr/>
            </a:pPr>
            <a:r>
              <a:rPr lang="en-US" sz="1600" dirty="0" smtClean="0">
                <a:solidFill>
                  <a:srgbClr val="111618"/>
                </a:solidFill>
              </a:rPr>
              <a:t>	</a:t>
            </a:r>
          </a:p>
          <a:p>
            <a:pPr eaLnBrk="1" hangingPunct="1">
              <a:spcBef>
                <a:spcPts val="200"/>
              </a:spcBef>
              <a:buFont typeface="Wingdings" pitchFamily="2" charset="2"/>
              <a:buNone/>
              <a:defRPr/>
            </a:pPr>
            <a:r>
              <a:rPr lang="en-US" sz="1600" dirty="0" smtClean="0">
                <a:solidFill>
                  <a:srgbClr val="111618"/>
                </a:solidFill>
              </a:rPr>
              <a:t>NOTE:  Client’s need to be in working distance from emotion – in touch with  - not overwhelmed by</a:t>
            </a:r>
          </a:p>
          <a:p>
            <a:pPr eaLnBrk="1" hangingPunct="1">
              <a:spcBef>
                <a:spcPts val="200"/>
              </a:spcBef>
              <a:buFont typeface="Wingdings" pitchFamily="2" charset="2"/>
              <a:buNone/>
              <a:defRPr/>
            </a:pPr>
            <a:r>
              <a:rPr lang="en-US" sz="1600" dirty="0" smtClean="0">
                <a:solidFill>
                  <a:srgbClr val="111618"/>
                </a:solidFill>
              </a:rPr>
              <a:t>			(</a:t>
            </a:r>
            <a:r>
              <a:rPr lang="en-US" sz="1600" dirty="0" err="1" smtClean="0">
                <a:solidFill>
                  <a:srgbClr val="111618"/>
                </a:solidFill>
              </a:rPr>
              <a:t>Gendlin</a:t>
            </a:r>
            <a:r>
              <a:rPr lang="en-US" sz="1600" dirty="0" smtClean="0">
                <a:solidFill>
                  <a:srgbClr val="111618"/>
                </a:solidFill>
              </a:rPr>
              <a:t>. E. (1981) Focusing).</a:t>
            </a:r>
          </a:p>
          <a:p>
            <a:pPr eaLnBrk="1" hangingPunct="1">
              <a:spcBef>
                <a:spcPts val="200"/>
              </a:spcBef>
              <a:buFont typeface="Wingdings" pitchFamily="2" charset="2"/>
              <a:buNone/>
              <a:defRPr/>
            </a:pPr>
            <a:endParaRPr lang="en-US" sz="1600" dirty="0" smtClean="0">
              <a:solidFill>
                <a:srgbClr val="111618"/>
              </a:solidFill>
            </a:endParaRPr>
          </a:p>
          <a:p>
            <a:pPr eaLnBrk="1" hangingPunct="1">
              <a:spcBef>
                <a:spcPts val="800"/>
              </a:spcBef>
              <a:buClr>
                <a:schemeClr val="accent5"/>
              </a:buClr>
              <a:defRPr/>
            </a:pPr>
            <a:r>
              <a:rPr lang="en-US" sz="1600" dirty="0" smtClean="0">
                <a:solidFill>
                  <a:srgbClr val="111618"/>
                </a:solidFill>
              </a:rPr>
              <a:t>“Bottom up” not “top down” processing</a:t>
            </a:r>
          </a:p>
          <a:p>
            <a:pPr eaLnBrk="1" hangingPunct="1">
              <a:spcBef>
                <a:spcPts val="800"/>
              </a:spcBef>
              <a:buClr>
                <a:schemeClr val="accent5"/>
              </a:buClr>
              <a:defRPr/>
            </a:pPr>
            <a:r>
              <a:rPr lang="en-US" sz="1600" dirty="0" smtClean="0">
                <a:solidFill>
                  <a:srgbClr val="111618"/>
                </a:solidFill>
              </a:rPr>
              <a:t>What to do with emotion???</a:t>
            </a:r>
          </a:p>
          <a:p>
            <a:pPr eaLnBrk="1" hangingPunct="1">
              <a:spcBef>
                <a:spcPts val="800"/>
              </a:spcBef>
              <a:buClr>
                <a:schemeClr val="accent5"/>
              </a:buClr>
              <a:defRPr/>
            </a:pPr>
            <a:r>
              <a:rPr lang="en-US" sz="1600" i="1" dirty="0" smtClean="0">
                <a:solidFill>
                  <a:srgbClr val="111618"/>
                </a:solidFill>
              </a:rPr>
              <a:t>Contain – Expand from the leading edge – Replay/Reflect – deconstruct – Reconstruct – Organize – Affirm – Integrate with new meanings.</a:t>
            </a:r>
          </a:p>
          <a:p>
            <a:pPr eaLnBrk="1" hangingPunct="1">
              <a:spcBef>
                <a:spcPts val="800"/>
              </a:spcBef>
              <a:buClr>
                <a:schemeClr val="accent5"/>
              </a:buClr>
              <a:defRPr/>
            </a:pPr>
            <a:r>
              <a:rPr lang="en-US" sz="1600" i="1" dirty="0" smtClean="0">
                <a:solidFill>
                  <a:srgbClr val="111618"/>
                </a:solidFill>
              </a:rPr>
              <a:t>Use to orient/shift meaning, to move/motivate, to communicate to self and to other.</a:t>
            </a:r>
          </a:p>
          <a:p>
            <a:pPr eaLnBrk="1" hangingPunct="1">
              <a:spcBef>
                <a:spcPts val="800"/>
              </a:spcBef>
              <a:buClr>
                <a:schemeClr val="accent5"/>
              </a:buClr>
              <a:defRPr/>
            </a:pPr>
            <a:r>
              <a:rPr lang="en-US" sz="1600" i="1" dirty="0" smtClean="0">
                <a:solidFill>
                  <a:srgbClr val="111618"/>
                </a:solidFill>
              </a:rPr>
              <a:t>To change the steps in the dance – a new emotion is a new action tendency.</a:t>
            </a:r>
          </a:p>
        </p:txBody>
      </p:sp>
      <p:sp>
        <p:nvSpPr>
          <p:cNvPr id="91141" name="Text Box 4"/>
          <p:cNvSpPr txBox="1">
            <a:spLocks noChangeArrowheads="1"/>
          </p:cNvSpPr>
          <p:nvPr/>
        </p:nvSpPr>
        <p:spPr bwMode="auto">
          <a:xfrm>
            <a:off x="303213" y="5370513"/>
            <a:ext cx="184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400">
                <a:solidFill>
                  <a:schemeClr val="tx2"/>
                </a:solidFill>
                <a:latin typeface="Arial" charset="0"/>
              </a:defRPr>
            </a:lvl1pPr>
            <a:lvl2pPr marL="742950" indent="-285750" eaLnBrk="0" hangingPunct="0">
              <a:defRPr sz="1400">
                <a:solidFill>
                  <a:schemeClr val="tx2"/>
                </a:solidFill>
                <a:latin typeface="Arial" charset="0"/>
              </a:defRPr>
            </a:lvl2pPr>
            <a:lvl3pPr marL="1143000" indent="-228600" eaLnBrk="0" hangingPunct="0">
              <a:defRPr sz="1400">
                <a:solidFill>
                  <a:schemeClr val="tx2"/>
                </a:solidFill>
                <a:latin typeface="Arial" charset="0"/>
              </a:defRPr>
            </a:lvl3pPr>
            <a:lvl4pPr marL="1600200" indent="-228600" eaLnBrk="0" hangingPunct="0">
              <a:defRPr sz="1400">
                <a:solidFill>
                  <a:schemeClr val="tx2"/>
                </a:solidFill>
                <a:latin typeface="Arial" charset="0"/>
              </a:defRPr>
            </a:lvl4pPr>
            <a:lvl5pPr marL="2057400" indent="-228600" eaLnBrk="0" hangingPunct="0">
              <a:defRPr sz="1400">
                <a:solidFill>
                  <a:schemeClr val="tx2"/>
                </a:solidFill>
                <a:latin typeface="Arial" charset="0"/>
              </a:defRPr>
            </a:lvl5pPr>
            <a:lvl6pPr marL="2514600" indent="-228600" algn="ctr" eaLnBrk="0" fontAlgn="base" hangingPunct="0">
              <a:spcBef>
                <a:spcPct val="0"/>
              </a:spcBef>
              <a:spcAft>
                <a:spcPct val="0"/>
              </a:spcAft>
              <a:defRPr sz="1400">
                <a:solidFill>
                  <a:schemeClr val="tx2"/>
                </a:solidFill>
                <a:latin typeface="Arial" charset="0"/>
              </a:defRPr>
            </a:lvl6pPr>
            <a:lvl7pPr marL="2971800" indent="-228600" algn="ctr" eaLnBrk="0" fontAlgn="base" hangingPunct="0">
              <a:spcBef>
                <a:spcPct val="0"/>
              </a:spcBef>
              <a:spcAft>
                <a:spcPct val="0"/>
              </a:spcAft>
              <a:defRPr sz="1400">
                <a:solidFill>
                  <a:schemeClr val="tx2"/>
                </a:solidFill>
                <a:latin typeface="Arial" charset="0"/>
              </a:defRPr>
            </a:lvl7pPr>
            <a:lvl8pPr marL="3429000" indent="-228600" algn="ctr" eaLnBrk="0" fontAlgn="base" hangingPunct="0">
              <a:spcBef>
                <a:spcPct val="0"/>
              </a:spcBef>
              <a:spcAft>
                <a:spcPct val="0"/>
              </a:spcAft>
              <a:defRPr sz="1400">
                <a:solidFill>
                  <a:schemeClr val="tx2"/>
                </a:solidFill>
                <a:latin typeface="Arial" charset="0"/>
              </a:defRPr>
            </a:lvl8pPr>
            <a:lvl9pPr marL="3886200" indent="-228600" algn="ctr" eaLnBrk="0" fontAlgn="base" hangingPunct="0">
              <a:spcBef>
                <a:spcPct val="0"/>
              </a:spcBef>
              <a:spcAft>
                <a:spcPct val="0"/>
              </a:spcAft>
              <a:defRPr sz="1400">
                <a:solidFill>
                  <a:schemeClr val="tx2"/>
                </a:solidFill>
                <a:latin typeface="Arial" charset="0"/>
              </a:defRPr>
            </a:lvl9pPr>
          </a:lstStyle>
          <a:p>
            <a:pPr algn="l" eaLnBrk="1" hangingPunct="1"/>
            <a:endParaRPr lang="en-US" sz="2000">
              <a:solidFill>
                <a:schemeClr val="tx1"/>
              </a:solidFill>
              <a:latin typeface="Times New Roman" pitchFamily="18" charset="0"/>
            </a:endParaRPr>
          </a:p>
        </p:txBody>
      </p:sp>
    </p:spTree>
    <p:extLst>
      <p:ext uri="{BB962C8B-B14F-4D97-AF65-F5344CB8AC3E}">
        <p14:creationId xmlns:p14="http://schemas.microsoft.com/office/powerpoint/2010/main" val="428180051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alpha val="43000"/>
          </a:schemeClr>
        </a:solidFill>
        <a:effectLst/>
      </p:bgPr>
    </p:bg>
    <p:spTree>
      <p:nvGrpSpPr>
        <p:cNvPr id="1" name=""/>
        <p:cNvGrpSpPr/>
        <p:nvPr/>
      </p:nvGrpSpPr>
      <p:grpSpPr>
        <a:xfrm>
          <a:off x="0" y="0"/>
          <a:ext cx="0" cy="0"/>
          <a:chOff x="0" y="0"/>
          <a:chExt cx="0" cy="0"/>
        </a:xfrm>
      </p:grpSpPr>
      <p:sp>
        <p:nvSpPr>
          <p:cNvPr id="99330" name="Rectangle 2"/>
          <p:cNvSpPr>
            <a:spLocks noGrp="1" noRot="1" noChangeArrowheads="1"/>
          </p:cNvSpPr>
          <p:nvPr>
            <p:ph type="title"/>
          </p:nvPr>
        </p:nvSpPr>
        <p:spPr/>
        <p:txBody>
          <a:bodyPr>
            <a:normAutofit/>
          </a:bodyPr>
          <a:lstStyle/>
          <a:p>
            <a:pPr eaLnBrk="1" hangingPunct="1">
              <a:defRPr/>
            </a:pPr>
            <a:r>
              <a:rPr lang="en-US" sz="2800" dirty="0" smtClean="0">
                <a:solidFill>
                  <a:srgbClr val="A9432B"/>
                </a:solidFill>
              </a:rPr>
              <a:t>Dealing with trauma together </a:t>
            </a:r>
            <a:r>
              <a:rPr lang="en-US" sz="2800" i="1" dirty="0" smtClean="0">
                <a:solidFill>
                  <a:srgbClr val="A9432B"/>
                </a:solidFill>
              </a:rPr>
              <a:t>. . </a:t>
            </a:r>
            <a:r>
              <a:rPr lang="en-US" sz="2800" dirty="0" smtClean="0">
                <a:solidFill>
                  <a:srgbClr val="A9432B"/>
                </a:solidFill>
              </a:rPr>
              <a:t>.  </a:t>
            </a:r>
          </a:p>
        </p:txBody>
      </p:sp>
      <p:sp>
        <p:nvSpPr>
          <p:cNvPr id="99331" name="Rectangle 3"/>
          <p:cNvSpPr>
            <a:spLocks noGrp="1" noChangeArrowheads="1"/>
          </p:cNvSpPr>
          <p:nvPr>
            <p:ph idx="1"/>
          </p:nvPr>
        </p:nvSpPr>
        <p:spPr>
          <a:xfrm>
            <a:off x="457200" y="1870075"/>
            <a:ext cx="8229600" cy="4267200"/>
          </a:xfrm>
        </p:spPr>
        <p:txBody>
          <a:bodyPr>
            <a:noAutofit/>
          </a:bodyPr>
          <a:lstStyle/>
          <a:p>
            <a:pPr eaLnBrk="1" hangingPunct="1">
              <a:buClr>
                <a:schemeClr val="accent5"/>
              </a:buClr>
              <a:defRPr/>
            </a:pPr>
            <a:r>
              <a:rPr lang="en-US" sz="2400" dirty="0" smtClean="0">
                <a:solidFill>
                  <a:schemeClr val="bg2">
                    <a:lumMod val="25000"/>
                  </a:schemeClr>
                </a:solidFill>
              </a:rPr>
              <a:t>“Emotional attachment is primary protection against feelings of helplessness and meaningless.”  </a:t>
            </a:r>
            <a:r>
              <a:rPr lang="en-US" sz="2400" i="1" dirty="0" smtClean="0">
                <a:solidFill>
                  <a:schemeClr val="bg2">
                    <a:lumMod val="25000"/>
                  </a:schemeClr>
                </a:solidFill>
              </a:rPr>
              <a:t>(MacFarlane &amp; van der </a:t>
            </a:r>
            <a:r>
              <a:rPr lang="en-US" sz="2400" i="1" dirty="0" err="1" smtClean="0">
                <a:solidFill>
                  <a:schemeClr val="bg2">
                    <a:lumMod val="25000"/>
                  </a:schemeClr>
                </a:solidFill>
              </a:rPr>
              <a:t>Kolk</a:t>
            </a:r>
            <a:r>
              <a:rPr lang="en-US" sz="2400" i="1" dirty="0" smtClean="0">
                <a:solidFill>
                  <a:schemeClr val="bg2">
                    <a:lumMod val="25000"/>
                  </a:schemeClr>
                </a:solidFill>
              </a:rPr>
              <a:t>, 1996)</a:t>
            </a:r>
          </a:p>
          <a:p>
            <a:pPr eaLnBrk="1" hangingPunct="1">
              <a:buClr>
                <a:schemeClr val="accent5"/>
              </a:buClr>
              <a:defRPr/>
            </a:pPr>
            <a:r>
              <a:rPr lang="en-US" sz="2400" i="1" dirty="0" smtClean="0">
                <a:solidFill>
                  <a:schemeClr val="bg2">
                    <a:lumMod val="25000"/>
                  </a:schemeClr>
                </a:solidFill>
              </a:rPr>
              <a:t>A deep sense of belonging results in the “taming of fear”.</a:t>
            </a:r>
            <a:r>
              <a:rPr lang="en-US" sz="2400" dirty="0" smtClean="0">
                <a:solidFill>
                  <a:schemeClr val="bg2">
                    <a:lumMod val="25000"/>
                  </a:schemeClr>
                </a:solidFill>
              </a:rPr>
              <a:t>  </a:t>
            </a:r>
            <a:r>
              <a:rPr lang="en-US" sz="2400" i="1" dirty="0" smtClean="0">
                <a:solidFill>
                  <a:schemeClr val="bg2">
                    <a:lumMod val="25000"/>
                  </a:schemeClr>
                </a:solidFill>
              </a:rPr>
              <a:t>(Becker, 1973)</a:t>
            </a:r>
          </a:p>
          <a:p>
            <a:pPr eaLnBrk="1" hangingPunct="1">
              <a:buClr>
                <a:schemeClr val="accent5"/>
              </a:buClr>
              <a:defRPr/>
            </a:pPr>
            <a:r>
              <a:rPr lang="en-US" sz="2400" dirty="0" smtClean="0">
                <a:solidFill>
                  <a:schemeClr val="bg2">
                    <a:lumMod val="25000"/>
                  </a:schemeClr>
                </a:solidFill>
              </a:rPr>
              <a:t>Proximity to an attachment figure “tranquilizes the nervous system”.  </a:t>
            </a:r>
            <a:r>
              <a:rPr lang="en-US" sz="2400" i="1" dirty="0" smtClean="0">
                <a:solidFill>
                  <a:schemeClr val="bg2">
                    <a:lumMod val="25000"/>
                  </a:schemeClr>
                </a:solidFill>
              </a:rPr>
              <a:t>(</a:t>
            </a:r>
            <a:r>
              <a:rPr lang="en-US" sz="2400" i="1" dirty="0" err="1" smtClean="0">
                <a:solidFill>
                  <a:schemeClr val="bg2">
                    <a:lumMod val="25000"/>
                  </a:schemeClr>
                </a:solidFill>
              </a:rPr>
              <a:t>Schore</a:t>
            </a:r>
            <a:r>
              <a:rPr lang="en-US" sz="2400" i="1" dirty="0" smtClean="0">
                <a:solidFill>
                  <a:schemeClr val="bg2">
                    <a:lumMod val="25000"/>
                  </a:schemeClr>
                </a:solidFill>
              </a:rPr>
              <a:t>, 1994)</a:t>
            </a:r>
          </a:p>
          <a:p>
            <a:pPr eaLnBrk="1" hangingPunct="1">
              <a:buClr>
                <a:schemeClr val="accent5"/>
              </a:buClr>
              <a:defRPr/>
            </a:pPr>
            <a:r>
              <a:rPr lang="en-US" sz="2400" dirty="0" smtClean="0">
                <a:solidFill>
                  <a:schemeClr val="bg2">
                    <a:lumMod val="25000"/>
                  </a:schemeClr>
                </a:solidFill>
              </a:rPr>
              <a:t>When one is confidant an attachment figure will be there when needed, a person, “will be much less prone to either intense or chronic fear than will an individual that has no such confidence.”  </a:t>
            </a:r>
            <a:r>
              <a:rPr lang="en-US" sz="2400" i="1" dirty="0" smtClean="0">
                <a:solidFill>
                  <a:schemeClr val="bg2">
                    <a:lumMod val="25000"/>
                  </a:schemeClr>
                </a:solidFill>
              </a:rPr>
              <a:t>(John Bowlby, 1973)</a:t>
            </a:r>
          </a:p>
        </p:txBody>
      </p:sp>
      <p:sp>
        <p:nvSpPr>
          <p:cNvPr id="6" name="Footer Placeholder 5"/>
          <p:cNvSpPr>
            <a:spLocks noGrp="1"/>
          </p:cNvSpPr>
          <p:nvPr>
            <p:ph type="ftr" sz="quarter" idx="11"/>
          </p:nvPr>
        </p:nvSpPr>
        <p:spPr/>
        <p:txBody>
          <a:bodyPr/>
          <a:lstStyle/>
          <a:p>
            <a:r>
              <a:rPr lang="en-US" smtClean="0"/>
              <a:t>www.drsuejohnson.com</a:t>
            </a:r>
            <a:endParaRPr lang="en-US"/>
          </a:p>
        </p:txBody>
      </p:sp>
      <p:sp>
        <p:nvSpPr>
          <p:cNvPr id="76802" name="Slide Number Placeholder 4"/>
          <p:cNvSpPr>
            <a:spLocks noGrp="1"/>
          </p:cNvSpPr>
          <p:nvPr>
            <p:ph type="sldNum" sz="quarter" idx="12"/>
          </p:nvPr>
        </p:nvSpPr>
        <p:spPr>
          <a:noFill/>
        </p:spPr>
        <p:txBody>
          <a:bodyPr>
            <a:normAutofit/>
          </a:bodyPr>
          <a:lstStyle>
            <a:lvl1pPr eaLnBrk="0" hangingPunct="0">
              <a:defRPr sz="1400">
                <a:solidFill>
                  <a:schemeClr val="tx2"/>
                </a:solidFill>
                <a:latin typeface="Arial" charset="0"/>
              </a:defRPr>
            </a:lvl1pPr>
            <a:lvl2pPr marL="742950" indent="-285750" eaLnBrk="0" hangingPunct="0">
              <a:defRPr sz="1400">
                <a:solidFill>
                  <a:schemeClr val="tx2"/>
                </a:solidFill>
                <a:latin typeface="Arial" charset="0"/>
              </a:defRPr>
            </a:lvl2pPr>
            <a:lvl3pPr marL="1143000" indent="-228600" eaLnBrk="0" hangingPunct="0">
              <a:defRPr sz="1400">
                <a:solidFill>
                  <a:schemeClr val="tx2"/>
                </a:solidFill>
                <a:latin typeface="Arial" charset="0"/>
              </a:defRPr>
            </a:lvl3pPr>
            <a:lvl4pPr marL="1600200" indent="-228600" eaLnBrk="0" hangingPunct="0">
              <a:defRPr sz="1400">
                <a:solidFill>
                  <a:schemeClr val="tx2"/>
                </a:solidFill>
                <a:latin typeface="Arial" charset="0"/>
              </a:defRPr>
            </a:lvl4pPr>
            <a:lvl5pPr marL="2057400" indent="-228600" eaLnBrk="0" hangingPunct="0">
              <a:defRPr sz="1400">
                <a:solidFill>
                  <a:schemeClr val="tx2"/>
                </a:solidFill>
                <a:latin typeface="Arial" charset="0"/>
              </a:defRPr>
            </a:lvl5pPr>
            <a:lvl6pPr marL="2514600" indent="-228600" algn="ctr" eaLnBrk="0" fontAlgn="base" hangingPunct="0">
              <a:spcBef>
                <a:spcPct val="0"/>
              </a:spcBef>
              <a:spcAft>
                <a:spcPct val="0"/>
              </a:spcAft>
              <a:defRPr sz="1400">
                <a:solidFill>
                  <a:schemeClr val="tx2"/>
                </a:solidFill>
                <a:latin typeface="Arial" charset="0"/>
              </a:defRPr>
            </a:lvl6pPr>
            <a:lvl7pPr marL="2971800" indent="-228600" algn="ctr" eaLnBrk="0" fontAlgn="base" hangingPunct="0">
              <a:spcBef>
                <a:spcPct val="0"/>
              </a:spcBef>
              <a:spcAft>
                <a:spcPct val="0"/>
              </a:spcAft>
              <a:defRPr sz="1400">
                <a:solidFill>
                  <a:schemeClr val="tx2"/>
                </a:solidFill>
                <a:latin typeface="Arial" charset="0"/>
              </a:defRPr>
            </a:lvl7pPr>
            <a:lvl8pPr marL="3429000" indent="-228600" algn="ctr" eaLnBrk="0" fontAlgn="base" hangingPunct="0">
              <a:spcBef>
                <a:spcPct val="0"/>
              </a:spcBef>
              <a:spcAft>
                <a:spcPct val="0"/>
              </a:spcAft>
              <a:defRPr sz="1400">
                <a:solidFill>
                  <a:schemeClr val="tx2"/>
                </a:solidFill>
                <a:latin typeface="Arial" charset="0"/>
              </a:defRPr>
            </a:lvl8pPr>
            <a:lvl9pPr marL="3886200" indent="-228600" algn="ctr" eaLnBrk="0" fontAlgn="base" hangingPunct="0">
              <a:spcBef>
                <a:spcPct val="0"/>
              </a:spcBef>
              <a:spcAft>
                <a:spcPct val="0"/>
              </a:spcAft>
              <a:defRPr sz="1400">
                <a:solidFill>
                  <a:schemeClr val="tx2"/>
                </a:solidFill>
                <a:latin typeface="Arial" charset="0"/>
              </a:defRPr>
            </a:lvl9pPr>
          </a:lstStyle>
          <a:p>
            <a:pPr eaLnBrk="1" hangingPunct="1"/>
            <a:fld id="{A96DEE9F-2157-4775-8A2C-E700B9A6044D}" type="slidenum">
              <a:rPr lang="en-US" sz="1200" smtClean="0">
                <a:solidFill>
                  <a:schemeClr val="tx1"/>
                </a:solidFill>
              </a:rPr>
              <a:pPr eaLnBrk="1" hangingPunct="1"/>
              <a:t>2</a:t>
            </a:fld>
            <a:endParaRPr lang="en-US" sz="1200" smtClean="0">
              <a:solidFill>
                <a:schemeClr val="tx1"/>
              </a:solidFill>
            </a:endParaRPr>
          </a:p>
        </p:txBody>
      </p:sp>
      <p:sp>
        <p:nvSpPr>
          <p:cNvPr id="76805" name="Text Box 4"/>
          <p:cNvSpPr txBox="1">
            <a:spLocks noChangeArrowheads="1"/>
          </p:cNvSpPr>
          <p:nvPr/>
        </p:nvSpPr>
        <p:spPr bwMode="auto">
          <a:xfrm>
            <a:off x="365125" y="56800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400">
                <a:solidFill>
                  <a:schemeClr val="tx2"/>
                </a:solidFill>
                <a:latin typeface="Arial" charset="0"/>
              </a:defRPr>
            </a:lvl1pPr>
            <a:lvl2pPr marL="742950" indent="-285750" eaLnBrk="0" hangingPunct="0">
              <a:defRPr sz="1400">
                <a:solidFill>
                  <a:schemeClr val="tx2"/>
                </a:solidFill>
                <a:latin typeface="Arial" charset="0"/>
              </a:defRPr>
            </a:lvl2pPr>
            <a:lvl3pPr marL="1143000" indent="-228600" eaLnBrk="0" hangingPunct="0">
              <a:defRPr sz="1400">
                <a:solidFill>
                  <a:schemeClr val="tx2"/>
                </a:solidFill>
                <a:latin typeface="Arial" charset="0"/>
              </a:defRPr>
            </a:lvl3pPr>
            <a:lvl4pPr marL="1600200" indent="-228600" eaLnBrk="0" hangingPunct="0">
              <a:defRPr sz="1400">
                <a:solidFill>
                  <a:schemeClr val="tx2"/>
                </a:solidFill>
                <a:latin typeface="Arial" charset="0"/>
              </a:defRPr>
            </a:lvl4pPr>
            <a:lvl5pPr marL="2057400" indent="-228600" eaLnBrk="0" hangingPunct="0">
              <a:defRPr sz="1400">
                <a:solidFill>
                  <a:schemeClr val="tx2"/>
                </a:solidFill>
                <a:latin typeface="Arial" charset="0"/>
              </a:defRPr>
            </a:lvl5pPr>
            <a:lvl6pPr marL="2514600" indent="-228600" algn="ctr" eaLnBrk="0" fontAlgn="base" hangingPunct="0">
              <a:spcBef>
                <a:spcPct val="0"/>
              </a:spcBef>
              <a:spcAft>
                <a:spcPct val="0"/>
              </a:spcAft>
              <a:defRPr sz="1400">
                <a:solidFill>
                  <a:schemeClr val="tx2"/>
                </a:solidFill>
                <a:latin typeface="Arial" charset="0"/>
              </a:defRPr>
            </a:lvl6pPr>
            <a:lvl7pPr marL="2971800" indent="-228600" algn="ctr" eaLnBrk="0" fontAlgn="base" hangingPunct="0">
              <a:spcBef>
                <a:spcPct val="0"/>
              </a:spcBef>
              <a:spcAft>
                <a:spcPct val="0"/>
              </a:spcAft>
              <a:defRPr sz="1400">
                <a:solidFill>
                  <a:schemeClr val="tx2"/>
                </a:solidFill>
                <a:latin typeface="Arial" charset="0"/>
              </a:defRPr>
            </a:lvl7pPr>
            <a:lvl8pPr marL="3429000" indent="-228600" algn="ctr" eaLnBrk="0" fontAlgn="base" hangingPunct="0">
              <a:spcBef>
                <a:spcPct val="0"/>
              </a:spcBef>
              <a:spcAft>
                <a:spcPct val="0"/>
              </a:spcAft>
              <a:defRPr sz="1400">
                <a:solidFill>
                  <a:schemeClr val="tx2"/>
                </a:solidFill>
                <a:latin typeface="Arial" charset="0"/>
              </a:defRPr>
            </a:lvl8pPr>
            <a:lvl9pPr marL="3886200" indent="-228600" algn="ctr" eaLnBrk="0" fontAlgn="base" hangingPunct="0">
              <a:spcBef>
                <a:spcPct val="0"/>
              </a:spcBef>
              <a:spcAft>
                <a:spcPct val="0"/>
              </a:spcAft>
              <a:defRPr sz="1400">
                <a:solidFill>
                  <a:schemeClr val="tx2"/>
                </a:solidFill>
                <a:latin typeface="Arial" charset="0"/>
              </a:defRPr>
            </a:lvl9pPr>
          </a:lstStyle>
          <a:p>
            <a:pPr algn="l" eaLnBrk="1" hangingPunct="1"/>
            <a:endParaRPr lang="en-US" sz="2400">
              <a:solidFill>
                <a:schemeClr val="tx1"/>
              </a:solidFill>
              <a:latin typeface="Times New Roman" pitchFamily="18" charset="0"/>
            </a:endParaRPr>
          </a:p>
        </p:txBody>
      </p:sp>
    </p:spTree>
    <p:extLst>
      <p:ext uri="{BB962C8B-B14F-4D97-AF65-F5344CB8AC3E}">
        <p14:creationId xmlns:p14="http://schemas.microsoft.com/office/powerpoint/2010/main" val="158437192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alpha val="43000"/>
          </a:schemeClr>
        </a:solidFill>
        <a:effectLst/>
      </p:bgPr>
    </p:bg>
    <p:spTree>
      <p:nvGrpSpPr>
        <p:cNvPr id="1" name=""/>
        <p:cNvGrpSpPr/>
        <p:nvPr/>
      </p:nvGrpSpPr>
      <p:grpSpPr>
        <a:xfrm>
          <a:off x="0" y="0"/>
          <a:ext cx="0" cy="0"/>
          <a:chOff x="0" y="0"/>
          <a:chExt cx="0" cy="0"/>
        </a:xfrm>
      </p:grpSpPr>
      <p:sp>
        <p:nvSpPr>
          <p:cNvPr id="100354" name="Rectangle 2"/>
          <p:cNvSpPr>
            <a:spLocks noGrp="1" noRot="1" noChangeArrowheads="1"/>
          </p:cNvSpPr>
          <p:nvPr>
            <p:ph type="title"/>
          </p:nvPr>
        </p:nvSpPr>
        <p:spPr>
          <a:xfrm>
            <a:off x="457200" y="99483"/>
            <a:ext cx="8305800" cy="603250"/>
          </a:xfrm>
        </p:spPr>
        <p:txBody>
          <a:bodyPr>
            <a:normAutofit/>
          </a:bodyPr>
          <a:lstStyle/>
          <a:p>
            <a:pPr eaLnBrk="1" hangingPunct="1">
              <a:defRPr/>
            </a:pPr>
            <a:r>
              <a:rPr lang="en-US" sz="2000" dirty="0" smtClean="0">
                <a:solidFill>
                  <a:srgbClr val="A9432B"/>
                </a:solidFill>
              </a:rPr>
              <a:t>Post-traumatic Stress Disorder (PTSD)</a:t>
            </a:r>
          </a:p>
        </p:txBody>
      </p:sp>
      <p:sp>
        <p:nvSpPr>
          <p:cNvPr id="77826" name="Slide Number Placeholder 4"/>
          <p:cNvSpPr>
            <a:spLocks noGrp="1"/>
          </p:cNvSpPr>
          <p:nvPr>
            <p:ph type="sldNum" sz="quarter" idx="12"/>
          </p:nvPr>
        </p:nvSpPr>
        <p:spPr>
          <a:noFill/>
        </p:spPr>
        <p:txBody>
          <a:bodyPr>
            <a:normAutofit/>
          </a:bodyPr>
          <a:lstStyle>
            <a:lvl1pPr eaLnBrk="0" hangingPunct="0">
              <a:defRPr sz="1400">
                <a:solidFill>
                  <a:schemeClr val="tx2"/>
                </a:solidFill>
                <a:latin typeface="Arial" charset="0"/>
              </a:defRPr>
            </a:lvl1pPr>
            <a:lvl2pPr marL="742950" indent="-285750" eaLnBrk="0" hangingPunct="0">
              <a:defRPr sz="1400">
                <a:solidFill>
                  <a:schemeClr val="tx2"/>
                </a:solidFill>
                <a:latin typeface="Arial" charset="0"/>
              </a:defRPr>
            </a:lvl2pPr>
            <a:lvl3pPr marL="1143000" indent="-228600" eaLnBrk="0" hangingPunct="0">
              <a:defRPr sz="1400">
                <a:solidFill>
                  <a:schemeClr val="tx2"/>
                </a:solidFill>
                <a:latin typeface="Arial" charset="0"/>
              </a:defRPr>
            </a:lvl3pPr>
            <a:lvl4pPr marL="1600200" indent="-228600" eaLnBrk="0" hangingPunct="0">
              <a:defRPr sz="1400">
                <a:solidFill>
                  <a:schemeClr val="tx2"/>
                </a:solidFill>
                <a:latin typeface="Arial" charset="0"/>
              </a:defRPr>
            </a:lvl4pPr>
            <a:lvl5pPr marL="2057400" indent="-228600" eaLnBrk="0" hangingPunct="0">
              <a:defRPr sz="1400">
                <a:solidFill>
                  <a:schemeClr val="tx2"/>
                </a:solidFill>
                <a:latin typeface="Arial" charset="0"/>
              </a:defRPr>
            </a:lvl5pPr>
            <a:lvl6pPr marL="2514600" indent="-228600" algn="ctr" eaLnBrk="0" fontAlgn="base" hangingPunct="0">
              <a:spcBef>
                <a:spcPct val="0"/>
              </a:spcBef>
              <a:spcAft>
                <a:spcPct val="0"/>
              </a:spcAft>
              <a:defRPr sz="1400">
                <a:solidFill>
                  <a:schemeClr val="tx2"/>
                </a:solidFill>
                <a:latin typeface="Arial" charset="0"/>
              </a:defRPr>
            </a:lvl6pPr>
            <a:lvl7pPr marL="2971800" indent="-228600" algn="ctr" eaLnBrk="0" fontAlgn="base" hangingPunct="0">
              <a:spcBef>
                <a:spcPct val="0"/>
              </a:spcBef>
              <a:spcAft>
                <a:spcPct val="0"/>
              </a:spcAft>
              <a:defRPr sz="1400">
                <a:solidFill>
                  <a:schemeClr val="tx2"/>
                </a:solidFill>
                <a:latin typeface="Arial" charset="0"/>
              </a:defRPr>
            </a:lvl7pPr>
            <a:lvl8pPr marL="3429000" indent="-228600" algn="ctr" eaLnBrk="0" fontAlgn="base" hangingPunct="0">
              <a:spcBef>
                <a:spcPct val="0"/>
              </a:spcBef>
              <a:spcAft>
                <a:spcPct val="0"/>
              </a:spcAft>
              <a:defRPr sz="1400">
                <a:solidFill>
                  <a:schemeClr val="tx2"/>
                </a:solidFill>
                <a:latin typeface="Arial" charset="0"/>
              </a:defRPr>
            </a:lvl8pPr>
            <a:lvl9pPr marL="3886200" indent="-228600" algn="ctr" eaLnBrk="0" fontAlgn="base" hangingPunct="0">
              <a:spcBef>
                <a:spcPct val="0"/>
              </a:spcBef>
              <a:spcAft>
                <a:spcPct val="0"/>
              </a:spcAft>
              <a:defRPr sz="1400">
                <a:solidFill>
                  <a:schemeClr val="tx2"/>
                </a:solidFill>
                <a:latin typeface="Arial" charset="0"/>
              </a:defRPr>
            </a:lvl9pPr>
          </a:lstStyle>
          <a:p>
            <a:pPr eaLnBrk="1" hangingPunct="1"/>
            <a:fld id="{F5BD1405-2ECF-4150-BA61-40B96BFA4E4C}" type="slidenum">
              <a:rPr lang="en-US" sz="1200" smtClean="0">
                <a:solidFill>
                  <a:schemeClr val="tx1"/>
                </a:solidFill>
              </a:rPr>
              <a:pPr eaLnBrk="1" hangingPunct="1"/>
              <a:t>3</a:t>
            </a:fld>
            <a:endParaRPr lang="en-US" sz="1200" smtClean="0">
              <a:solidFill>
                <a:schemeClr val="tx1"/>
              </a:solidFill>
            </a:endParaRPr>
          </a:p>
        </p:txBody>
      </p:sp>
      <p:sp>
        <p:nvSpPr>
          <p:cNvPr id="77829" name="Rectangle 4"/>
          <p:cNvSpPr>
            <a:spLocks noChangeArrowheads="1"/>
          </p:cNvSpPr>
          <p:nvPr/>
        </p:nvSpPr>
        <p:spPr bwMode="auto">
          <a:xfrm>
            <a:off x="179388" y="702733"/>
            <a:ext cx="8736012" cy="5745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lnSpc>
                <a:spcPct val="90000"/>
              </a:lnSpc>
              <a:spcBef>
                <a:spcPct val="50000"/>
              </a:spcBef>
              <a:buClr>
                <a:schemeClr val="tx2"/>
              </a:buClr>
              <a:buSzPct val="90000"/>
              <a:buFont typeface="Symbol" pitchFamily="18" charset="2"/>
              <a:buNone/>
            </a:pPr>
            <a:r>
              <a:rPr lang="en-US" sz="1700" dirty="0">
                <a:solidFill>
                  <a:schemeClr val="bg2">
                    <a:lumMod val="10000"/>
                  </a:schemeClr>
                </a:solidFill>
                <a:cs typeface="Times New Roman" pitchFamily="18" charset="0"/>
              </a:rPr>
              <a:t>Follows exposure to extreme stressors involving intense fear, helplessness or horror.  Especially severe effects if stressor is “of human design”.</a:t>
            </a:r>
          </a:p>
          <a:p>
            <a:pPr algn="l">
              <a:lnSpc>
                <a:spcPct val="90000"/>
              </a:lnSpc>
              <a:spcBef>
                <a:spcPct val="50000"/>
              </a:spcBef>
              <a:buClr>
                <a:schemeClr val="tx2"/>
              </a:buClr>
              <a:buSzPct val="90000"/>
              <a:buFont typeface="Symbol" pitchFamily="18" charset="2"/>
              <a:buNone/>
            </a:pPr>
            <a:r>
              <a:rPr lang="en-US" sz="1700" dirty="0">
                <a:solidFill>
                  <a:schemeClr val="bg2">
                    <a:lumMod val="10000"/>
                  </a:schemeClr>
                </a:solidFill>
                <a:cs typeface="Times New Roman" pitchFamily="18" charset="0"/>
              </a:rPr>
              <a:t>	“Violation of human connection” (Herman, 1992</a:t>
            </a:r>
            <a:r>
              <a:rPr lang="en-US" sz="1700" dirty="0" smtClean="0">
                <a:solidFill>
                  <a:schemeClr val="bg2">
                    <a:lumMod val="10000"/>
                  </a:schemeClr>
                </a:solidFill>
                <a:cs typeface="Times New Roman" pitchFamily="18" charset="0"/>
              </a:rPr>
              <a:t>)</a:t>
            </a:r>
          </a:p>
          <a:p>
            <a:pPr algn="l">
              <a:lnSpc>
                <a:spcPct val="90000"/>
              </a:lnSpc>
              <a:spcBef>
                <a:spcPct val="50000"/>
              </a:spcBef>
              <a:buClr>
                <a:schemeClr val="tx2"/>
              </a:buClr>
              <a:buSzPct val="90000"/>
              <a:buFont typeface="Symbol" pitchFamily="18" charset="2"/>
              <a:buNone/>
            </a:pPr>
            <a:r>
              <a:rPr lang="en-US" sz="1700" dirty="0">
                <a:solidFill>
                  <a:schemeClr val="bg2">
                    <a:lumMod val="10000"/>
                  </a:schemeClr>
                </a:solidFill>
                <a:cs typeface="Times New Roman" pitchFamily="18" charset="0"/>
              </a:rPr>
              <a:t> </a:t>
            </a:r>
            <a:r>
              <a:rPr lang="en-US" sz="1700" u="sng" dirty="0">
                <a:solidFill>
                  <a:schemeClr val="bg2">
                    <a:lumMod val="10000"/>
                  </a:schemeClr>
                </a:solidFill>
                <a:cs typeface="Times New Roman" pitchFamily="18" charset="0"/>
              </a:rPr>
              <a:t>SYMPTOMS</a:t>
            </a:r>
            <a:r>
              <a:rPr lang="en-US" sz="1700" dirty="0">
                <a:solidFill>
                  <a:schemeClr val="bg2">
                    <a:lumMod val="10000"/>
                  </a:schemeClr>
                </a:solidFill>
                <a:cs typeface="Times New Roman" pitchFamily="18" charset="0"/>
              </a:rPr>
              <a:t>:</a:t>
            </a:r>
          </a:p>
          <a:p>
            <a:pPr algn="l">
              <a:lnSpc>
                <a:spcPct val="90000"/>
              </a:lnSpc>
              <a:spcBef>
                <a:spcPct val="50000"/>
              </a:spcBef>
              <a:buClr>
                <a:schemeClr val="tx2"/>
              </a:buClr>
              <a:buSzPct val="90000"/>
              <a:buFont typeface="Symbol" pitchFamily="18" charset="2"/>
              <a:buNone/>
            </a:pPr>
            <a:r>
              <a:rPr lang="en-US" sz="1700" b="1" dirty="0" smtClean="0">
                <a:solidFill>
                  <a:schemeClr val="bg2">
                    <a:lumMod val="10000"/>
                  </a:schemeClr>
                </a:solidFill>
                <a:cs typeface="Times New Roman" pitchFamily="18" charset="0"/>
              </a:rPr>
              <a:t>	PERSISTENT </a:t>
            </a:r>
            <a:r>
              <a:rPr lang="en-US" sz="1700" b="1" dirty="0">
                <a:solidFill>
                  <a:schemeClr val="bg2">
                    <a:lumMod val="10000"/>
                  </a:schemeClr>
                </a:solidFill>
                <a:cs typeface="Times New Roman" pitchFamily="18" charset="0"/>
              </a:rPr>
              <a:t>RE-EXPERIENCING</a:t>
            </a:r>
          </a:p>
          <a:p>
            <a:pPr algn="l">
              <a:lnSpc>
                <a:spcPct val="90000"/>
              </a:lnSpc>
              <a:spcBef>
                <a:spcPct val="50000"/>
              </a:spcBef>
              <a:buClr>
                <a:schemeClr val="tx2"/>
              </a:buClr>
              <a:buSzPct val="90000"/>
              <a:buFont typeface="Symbol" pitchFamily="18" charset="2"/>
              <a:buNone/>
            </a:pPr>
            <a:r>
              <a:rPr lang="en-US" sz="1700" dirty="0" smtClean="0">
                <a:solidFill>
                  <a:schemeClr val="bg2">
                    <a:lumMod val="10000"/>
                  </a:schemeClr>
                </a:solidFill>
                <a:cs typeface="Times New Roman" pitchFamily="18" charset="0"/>
              </a:rPr>
              <a:t>	Being </a:t>
            </a:r>
            <a:r>
              <a:rPr lang="en-US" sz="1700" dirty="0">
                <a:solidFill>
                  <a:schemeClr val="bg2">
                    <a:lumMod val="10000"/>
                  </a:schemeClr>
                </a:solidFill>
                <a:cs typeface="Times New Roman" pitchFamily="18" charset="0"/>
              </a:rPr>
              <a:t>“there not here</a:t>
            </a:r>
            <a:r>
              <a:rPr lang="en-US" sz="1700" dirty="0" smtClean="0">
                <a:solidFill>
                  <a:schemeClr val="bg2">
                    <a:lumMod val="10000"/>
                  </a:schemeClr>
                </a:solidFill>
                <a:cs typeface="Times New Roman" pitchFamily="18" charset="0"/>
              </a:rPr>
              <a:t>”</a:t>
            </a:r>
            <a:endParaRPr lang="en-US" sz="1700" b="1" dirty="0" smtClean="0">
              <a:solidFill>
                <a:schemeClr val="bg2">
                  <a:lumMod val="10000"/>
                </a:schemeClr>
              </a:solidFill>
              <a:cs typeface="Times New Roman" pitchFamily="18" charset="0"/>
            </a:endParaRPr>
          </a:p>
          <a:p>
            <a:pPr algn="l">
              <a:lnSpc>
                <a:spcPct val="90000"/>
              </a:lnSpc>
              <a:spcBef>
                <a:spcPts val="660"/>
              </a:spcBef>
              <a:buClr>
                <a:schemeClr val="tx2"/>
              </a:buClr>
              <a:buSzPct val="90000"/>
              <a:buFont typeface="Symbol" pitchFamily="18" charset="2"/>
              <a:buNone/>
            </a:pPr>
            <a:r>
              <a:rPr lang="en-US" sz="1700" b="1" dirty="0">
                <a:solidFill>
                  <a:schemeClr val="bg2">
                    <a:lumMod val="10000"/>
                  </a:schemeClr>
                </a:solidFill>
                <a:cs typeface="Times New Roman" pitchFamily="18" charset="0"/>
              </a:rPr>
              <a:t>	</a:t>
            </a:r>
            <a:endParaRPr lang="en-US" sz="1700" b="1" dirty="0" smtClean="0">
              <a:solidFill>
                <a:schemeClr val="bg2">
                  <a:lumMod val="10000"/>
                </a:schemeClr>
              </a:solidFill>
              <a:cs typeface="Times New Roman" pitchFamily="18" charset="0"/>
            </a:endParaRPr>
          </a:p>
          <a:p>
            <a:pPr algn="l">
              <a:lnSpc>
                <a:spcPct val="90000"/>
              </a:lnSpc>
              <a:spcBef>
                <a:spcPts val="660"/>
              </a:spcBef>
              <a:buClr>
                <a:schemeClr val="tx2"/>
              </a:buClr>
              <a:buSzPct val="90000"/>
              <a:buFont typeface="Symbol" pitchFamily="18" charset="2"/>
              <a:buNone/>
            </a:pPr>
            <a:r>
              <a:rPr lang="en-US" sz="1700" b="1" dirty="0">
                <a:solidFill>
                  <a:schemeClr val="bg2">
                    <a:lumMod val="10000"/>
                  </a:schemeClr>
                </a:solidFill>
                <a:cs typeface="Times New Roman" pitchFamily="18" charset="0"/>
              </a:rPr>
              <a:t>	</a:t>
            </a:r>
            <a:r>
              <a:rPr lang="en-US" sz="1700" b="1" dirty="0" smtClean="0">
                <a:solidFill>
                  <a:schemeClr val="bg2">
                    <a:lumMod val="10000"/>
                  </a:schemeClr>
                </a:solidFill>
                <a:cs typeface="Times New Roman" pitchFamily="18" charset="0"/>
              </a:rPr>
              <a:t>AVOIDANCE </a:t>
            </a:r>
            <a:r>
              <a:rPr lang="en-US" sz="1700" b="1" dirty="0">
                <a:solidFill>
                  <a:schemeClr val="bg2">
                    <a:lumMod val="10000"/>
                  </a:schemeClr>
                </a:solidFill>
                <a:cs typeface="Times New Roman" pitchFamily="18" charset="0"/>
              </a:rPr>
              <a:t>and NUMBING</a:t>
            </a:r>
          </a:p>
          <a:p>
            <a:pPr algn="l">
              <a:lnSpc>
                <a:spcPct val="90000"/>
              </a:lnSpc>
              <a:spcBef>
                <a:spcPct val="50000"/>
              </a:spcBef>
              <a:buClr>
                <a:schemeClr val="tx2"/>
              </a:buClr>
              <a:buSzPct val="90000"/>
              <a:buFont typeface="Symbol" pitchFamily="18" charset="2"/>
              <a:buNone/>
            </a:pPr>
            <a:r>
              <a:rPr lang="en-US" sz="1700" dirty="0" smtClean="0">
                <a:solidFill>
                  <a:schemeClr val="bg2">
                    <a:lumMod val="10000"/>
                  </a:schemeClr>
                </a:solidFill>
                <a:cs typeface="Times New Roman" pitchFamily="18" charset="0"/>
              </a:rPr>
              <a:t>	Avoidance </a:t>
            </a:r>
            <a:r>
              <a:rPr lang="en-US" sz="1700" dirty="0">
                <a:solidFill>
                  <a:schemeClr val="bg2">
                    <a:lumMod val="10000"/>
                  </a:schemeClr>
                </a:solidFill>
                <a:cs typeface="Times New Roman" pitchFamily="18" charset="0"/>
              </a:rPr>
              <a:t>of internal and external cues associated with trauma.</a:t>
            </a:r>
          </a:p>
          <a:p>
            <a:pPr algn="l">
              <a:lnSpc>
                <a:spcPct val="90000"/>
              </a:lnSpc>
              <a:spcBef>
                <a:spcPct val="50000"/>
              </a:spcBef>
              <a:buClr>
                <a:schemeClr val="tx2"/>
              </a:buClr>
              <a:buSzPct val="90000"/>
              <a:buFont typeface="Symbol" pitchFamily="18" charset="2"/>
              <a:buNone/>
            </a:pPr>
            <a:r>
              <a:rPr lang="en-US" sz="1700" dirty="0" smtClean="0">
                <a:solidFill>
                  <a:schemeClr val="bg2">
                    <a:lumMod val="10000"/>
                  </a:schemeClr>
                </a:solidFill>
                <a:cs typeface="Times New Roman" pitchFamily="18" charset="0"/>
              </a:rPr>
              <a:t>	Detachment/Dissociation/Restricted </a:t>
            </a:r>
            <a:r>
              <a:rPr lang="en-US" sz="1700" dirty="0">
                <a:solidFill>
                  <a:schemeClr val="bg2">
                    <a:lumMod val="10000"/>
                  </a:schemeClr>
                </a:solidFill>
                <a:cs typeface="Times New Roman" pitchFamily="18" charset="0"/>
              </a:rPr>
              <a:t>Affect/Estrangement from Others/Sense of </a:t>
            </a:r>
            <a:r>
              <a:rPr lang="en-US" sz="1700" dirty="0" smtClean="0">
                <a:solidFill>
                  <a:schemeClr val="bg2">
                    <a:lumMod val="10000"/>
                  </a:schemeClr>
                </a:solidFill>
                <a:cs typeface="Times New Roman" pitchFamily="18" charset="0"/>
              </a:rPr>
              <a:t>	Foreshortened </a:t>
            </a:r>
            <a:r>
              <a:rPr lang="en-US" sz="1700" dirty="0">
                <a:solidFill>
                  <a:schemeClr val="bg2">
                    <a:lumMod val="10000"/>
                  </a:schemeClr>
                </a:solidFill>
                <a:cs typeface="Times New Roman" pitchFamily="18" charset="0"/>
              </a:rPr>
              <a:t>future</a:t>
            </a:r>
            <a:r>
              <a:rPr lang="en-US" sz="1700" dirty="0" smtClean="0">
                <a:solidFill>
                  <a:schemeClr val="bg2">
                    <a:lumMod val="10000"/>
                  </a:schemeClr>
                </a:solidFill>
                <a:cs typeface="Times New Roman" pitchFamily="18" charset="0"/>
              </a:rPr>
              <a:t>.</a:t>
            </a:r>
            <a:endParaRPr lang="en-US" sz="1700" b="1" dirty="0" smtClean="0">
              <a:solidFill>
                <a:schemeClr val="bg2">
                  <a:lumMod val="10000"/>
                </a:schemeClr>
              </a:solidFill>
              <a:cs typeface="Times New Roman" pitchFamily="18" charset="0"/>
            </a:endParaRPr>
          </a:p>
          <a:p>
            <a:pPr algn="l">
              <a:lnSpc>
                <a:spcPct val="90000"/>
              </a:lnSpc>
              <a:spcBef>
                <a:spcPts val="660"/>
              </a:spcBef>
              <a:buClr>
                <a:schemeClr val="tx2"/>
              </a:buClr>
              <a:buSzPct val="90000"/>
              <a:buFont typeface="Symbol" pitchFamily="18" charset="2"/>
              <a:buNone/>
            </a:pPr>
            <a:r>
              <a:rPr lang="en-US" sz="1700" b="1" dirty="0">
                <a:solidFill>
                  <a:schemeClr val="bg2">
                    <a:lumMod val="10000"/>
                  </a:schemeClr>
                </a:solidFill>
                <a:cs typeface="Times New Roman" pitchFamily="18" charset="0"/>
              </a:rPr>
              <a:t>	</a:t>
            </a:r>
            <a:endParaRPr lang="en-US" sz="1700" b="1" dirty="0" smtClean="0">
              <a:solidFill>
                <a:schemeClr val="bg2">
                  <a:lumMod val="10000"/>
                </a:schemeClr>
              </a:solidFill>
              <a:cs typeface="Times New Roman" pitchFamily="18" charset="0"/>
            </a:endParaRPr>
          </a:p>
          <a:p>
            <a:pPr algn="l">
              <a:lnSpc>
                <a:spcPct val="90000"/>
              </a:lnSpc>
              <a:spcBef>
                <a:spcPts val="660"/>
              </a:spcBef>
              <a:buClr>
                <a:schemeClr val="tx2"/>
              </a:buClr>
              <a:buSzPct val="90000"/>
              <a:buFont typeface="Symbol" pitchFamily="18" charset="2"/>
              <a:buNone/>
            </a:pPr>
            <a:r>
              <a:rPr lang="en-US" sz="1700" b="1" dirty="0" smtClean="0">
                <a:solidFill>
                  <a:schemeClr val="bg2">
                    <a:lumMod val="10000"/>
                  </a:schemeClr>
                </a:solidFill>
                <a:cs typeface="Times New Roman" pitchFamily="18" charset="0"/>
              </a:rPr>
              <a:t>	HYPERAROUSAL</a:t>
            </a:r>
          </a:p>
          <a:p>
            <a:pPr algn="l">
              <a:lnSpc>
                <a:spcPct val="90000"/>
              </a:lnSpc>
              <a:spcBef>
                <a:spcPct val="50000"/>
              </a:spcBef>
              <a:buClr>
                <a:schemeClr val="tx2"/>
              </a:buClr>
              <a:buSzPct val="90000"/>
              <a:buFont typeface="Symbol" pitchFamily="18" charset="2"/>
              <a:buNone/>
            </a:pPr>
            <a:r>
              <a:rPr lang="en-US" sz="1700" dirty="0" smtClean="0">
                <a:solidFill>
                  <a:schemeClr val="bg2">
                    <a:lumMod val="10000"/>
                  </a:schemeClr>
                </a:solidFill>
                <a:cs typeface="Times New Roman" pitchFamily="18" charset="0"/>
              </a:rPr>
              <a:t>	Hyper </a:t>
            </a:r>
            <a:r>
              <a:rPr lang="en-US" sz="1700" dirty="0">
                <a:solidFill>
                  <a:schemeClr val="bg2">
                    <a:lumMod val="10000"/>
                  </a:schemeClr>
                </a:solidFill>
                <a:cs typeface="Times New Roman" pitchFamily="18" charset="0"/>
              </a:rPr>
              <a:t>vigilance/Anger Fits and Irritability/Sleep Disorders/Exaggerated startle response.</a:t>
            </a:r>
          </a:p>
          <a:p>
            <a:pPr algn="l">
              <a:lnSpc>
                <a:spcPct val="90000"/>
              </a:lnSpc>
              <a:spcBef>
                <a:spcPct val="50000"/>
              </a:spcBef>
              <a:buClr>
                <a:schemeClr val="tx2"/>
              </a:buClr>
              <a:buSzPct val="90000"/>
              <a:buFont typeface="Symbol" pitchFamily="18" charset="2"/>
              <a:buNone/>
            </a:pPr>
            <a:r>
              <a:rPr lang="en-US" sz="1700" dirty="0" smtClean="0">
                <a:solidFill>
                  <a:schemeClr val="bg2">
                    <a:lumMod val="10000"/>
                  </a:schemeClr>
                </a:solidFill>
                <a:cs typeface="Times New Roman" pitchFamily="18" charset="0"/>
              </a:rPr>
              <a:t>	General </a:t>
            </a:r>
            <a:r>
              <a:rPr lang="en-US" sz="1700" dirty="0">
                <a:solidFill>
                  <a:schemeClr val="bg2">
                    <a:lumMod val="10000"/>
                  </a:schemeClr>
                </a:solidFill>
                <a:cs typeface="Times New Roman" pitchFamily="18" charset="0"/>
              </a:rPr>
              <a:t>impaired affect regulation and extreme fight or flight, freeze responses.</a:t>
            </a:r>
            <a:r>
              <a:rPr lang="en-US" sz="1700" dirty="0">
                <a:solidFill>
                  <a:schemeClr val="bg2">
                    <a:lumMod val="10000"/>
                  </a:schemeClr>
                </a:solidFill>
              </a:rPr>
              <a:t> </a:t>
            </a:r>
            <a:endParaRPr lang="en-US" sz="1700" dirty="0">
              <a:solidFill>
                <a:schemeClr val="bg2">
                  <a:lumMod val="10000"/>
                </a:schemeClr>
              </a:solidFill>
              <a:cs typeface="Times New Roman" pitchFamily="18" charset="0"/>
            </a:endParaRPr>
          </a:p>
          <a:p>
            <a:pPr algn="l">
              <a:lnSpc>
                <a:spcPct val="90000"/>
              </a:lnSpc>
              <a:spcBef>
                <a:spcPct val="50000"/>
              </a:spcBef>
              <a:buClr>
                <a:schemeClr val="tx2"/>
              </a:buClr>
              <a:buSzPct val="90000"/>
              <a:buFont typeface="Symbol" pitchFamily="18" charset="2"/>
              <a:buNone/>
            </a:pPr>
            <a:r>
              <a:rPr lang="en-US" sz="1700" dirty="0">
                <a:solidFill>
                  <a:schemeClr val="bg2">
                    <a:lumMod val="10000"/>
                  </a:schemeClr>
                </a:solidFill>
                <a:cs typeface="Times New Roman" pitchFamily="18" charset="0"/>
              </a:rPr>
              <a:t>Prevalence 1 – 14% in general population</a:t>
            </a:r>
          </a:p>
          <a:p>
            <a:pPr algn="l">
              <a:lnSpc>
                <a:spcPct val="90000"/>
              </a:lnSpc>
              <a:spcBef>
                <a:spcPct val="50000"/>
              </a:spcBef>
              <a:buClr>
                <a:schemeClr val="tx2"/>
              </a:buClr>
              <a:buSzPct val="90000"/>
              <a:buFont typeface="Symbol" pitchFamily="18" charset="2"/>
              <a:buNone/>
            </a:pPr>
            <a:r>
              <a:rPr lang="en-US" sz="1700" dirty="0">
                <a:solidFill>
                  <a:schemeClr val="bg2">
                    <a:lumMod val="10000"/>
                  </a:schemeClr>
                </a:solidFill>
                <a:cs typeface="Times New Roman" pitchFamily="18" charset="0"/>
              </a:rPr>
              <a:t>Mediators:  Severity, duration, proximity of stressor, resilience of victim </a:t>
            </a:r>
            <a:r>
              <a:rPr lang="en-US" sz="1700" dirty="0" smtClean="0">
                <a:solidFill>
                  <a:schemeClr val="bg2">
                    <a:lumMod val="10000"/>
                  </a:schemeClr>
                </a:solidFill>
                <a:cs typeface="Times New Roman" pitchFamily="18" charset="0"/>
              </a:rPr>
              <a:t>- </a:t>
            </a:r>
            <a:r>
              <a:rPr lang="en-US" sz="1700" dirty="0">
                <a:solidFill>
                  <a:schemeClr val="bg2">
                    <a:lumMod val="10000"/>
                  </a:schemeClr>
                </a:solidFill>
                <a:cs typeface="Times New Roman" pitchFamily="18" charset="0"/>
              </a:rPr>
              <a:t>attachment </a:t>
            </a:r>
            <a:r>
              <a:rPr lang="en-US" sz="1700" dirty="0" smtClean="0">
                <a:solidFill>
                  <a:schemeClr val="bg2">
                    <a:lumMod val="10000"/>
                  </a:schemeClr>
                </a:solidFill>
                <a:cs typeface="Times New Roman" pitchFamily="18" charset="0"/>
              </a:rPr>
              <a:t>style</a:t>
            </a:r>
            <a:endParaRPr lang="en-US" sz="1700" dirty="0">
              <a:solidFill>
                <a:schemeClr val="bg2">
                  <a:lumMod val="10000"/>
                </a:schemeClr>
              </a:solidFill>
            </a:endParaRPr>
          </a:p>
        </p:txBody>
      </p:sp>
      <p:sp>
        <p:nvSpPr>
          <p:cNvPr id="77830" name="Text Box 5"/>
          <p:cNvSpPr txBox="1">
            <a:spLocks noChangeArrowheads="1"/>
          </p:cNvSpPr>
          <p:nvPr/>
        </p:nvSpPr>
        <p:spPr bwMode="auto">
          <a:xfrm>
            <a:off x="179388" y="580548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400">
                <a:solidFill>
                  <a:schemeClr val="tx2"/>
                </a:solidFill>
                <a:latin typeface="Arial" charset="0"/>
              </a:defRPr>
            </a:lvl1pPr>
            <a:lvl2pPr marL="742950" indent="-285750" eaLnBrk="0" hangingPunct="0">
              <a:defRPr sz="1400">
                <a:solidFill>
                  <a:schemeClr val="tx2"/>
                </a:solidFill>
                <a:latin typeface="Arial" charset="0"/>
              </a:defRPr>
            </a:lvl2pPr>
            <a:lvl3pPr marL="1143000" indent="-228600" eaLnBrk="0" hangingPunct="0">
              <a:defRPr sz="1400">
                <a:solidFill>
                  <a:schemeClr val="tx2"/>
                </a:solidFill>
                <a:latin typeface="Arial" charset="0"/>
              </a:defRPr>
            </a:lvl3pPr>
            <a:lvl4pPr marL="1600200" indent="-228600" eaLnBrk="0" hangingPunct="0">
              <a:defRPr sz="1400">
                <a:solidFill>
                  <a:schemeClr val="tx2"/>
                </a:solidFill>
                <a:latin typeface="Arial" charset="0"/>
              </a:defRPr>
            </a:lvl4pPr>
            <a:lvl5pPr marL="2057400" indent="-228600" eaLnBrk="0" hangingPunct="0">
              <a:defRPr sz="1400">
                <a:solidFill>
                  <a:schemeClr val="tx2"/>
                </a:solidFill>
                <a:latin typeface="Arial" charset="0"/>
              </a:defRPr>
            </a:lvl5pPr>
            <a:lvl6pPr marL="2514600" indent="-228600" algn="ctr" eaLnBrk="0" fontAlgn="base" hangingPunct="0">
              <a:spcBef>
                <a:spcPct val="0"/>
              </a:spcBef>
              <a:spcAft>
                <a:spcPct val="0"/>
              </a:spcAft>
              <a:defRPr sz="1400">
                <a:solidFill>
                  <a:schemeClr val="tx2"/>
                </a:solidFill>
                <a:latin typeface="Arial" charset="0"/>
              </a:defRPr>
            </a:lvl6pPr>
            <a:lvl7pPr marL="2971800" indent="-228600" algn="ctr" eaLnBrk="0" fontAlgn="base" hangingPunct="0">
              <a:spcBef>
                <a:spcPct val="0"/>
              </a:spcBef>
              <a:spcAft>
                <a:spcPct val="0"/>
              </a:spcAft>
              <a:defRPr sz="1400">
                <a:solidFill>
                  <a:schemeClr val="tx2"/>
                </a:solidFill>
                <a:latin typeface="Arial" charset="0"/>
              </a:defRPr>
            </a:lvl7pPr>
            <a:lvl8pPr marL="3429000" indent="-228600" algn="ctr" eaLnBrk="0" fontAlgn="base" hangingPunct="0">
              <a:spcBef>
                <a:spcPct val="0"/>
              </a:spcBef>
              <a:spcAft>
                <a:spcPct val="0"/>
              </a:spcAft>
              <a:defRPr sz="1400">
                <a:solidFill>
                  <a:schemeClr val="tx2"/>
                </a:solidFill>
                <a:latin typeface="Arial" charset="0"/>
              </a:defRPr>
            </a:lvl8pPr>
            <a:lvl9pPr marL="3886200" indent="-228600" algn="ctr" eaLnBrk="0" fontAlgn="base" hangingPunct="0">
              <a:spcBef>
                <a:spcPct val="0"/>
              </a:spcBef>
              <a:spcAft>
                <a:spcPct val="0"/>
              </a:spcAft>
              <a:defRPr sz="1400">
                <a:solidFill>
                  <a:schemeClr val="tx2"/>
                </a:solidFill>
                <a:latin typeface="Arial" charset="0"/>
              </a:defRPr>
            </a:lvl9pPr>
          </a:lstStyle>
          <a:p>
            <a:pPr algn="l" eaLnBrk="1" hangingPunct="1"/>
            <a:endParaRPr lang="en-US" sz="2400">
              <a:solidFill>
                <a:schemeClr val="tx1"/>
              </a:solidFill>
              <a:latin typeface="Times New Roman" pitchFamily="18" charset="0"/>
            </a:endParaRPr>
          </a:p>
        </p:txBody>
      </p:sp>
    </p:spTree>
    <p:extLst>
      <p:ext uri="{BB962C8B-B14F-4D97-AF65-F5344CB8AC3E}">
        <p14:creationId xmlns:p14="http://schemas.microsoft.com/office/powerpoint/2010/main" val="5465984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alpha val="43000"/>
          </a:schemeClr>
        </a:solidFill>
        <a:effectLst/>
      </p:bgPr>
    </p:bg>
    <p:spTree>
      <p:nvGrpSpPr>
        <p:cNvPr id="1" name=""/>
        <p:cNvGrpSpPr/>
        <p:nvPr/>
      </p:nvGrpSpPr>
      <p:grpSpPr>
        <a:xfrm>
          <a:off x="0" y="0"/>
          <a:ext cx="0" cy="0"/>
          <a:chOff x="0" y="0"/>
          <a:chExt cx="0" cy="0"/>
        </a:xfrm>
      </p:grpSpPr>
      <p:sp>
        <p:nvSpPr>
          <p:cNvPr id="101378" name="Rectangle 2"/>
          <p:cNvSpPr>
            <a:spLocks noGrp="1" noChangeArrowheads="1"/>
          </p:cNvSpPr>
          <p:nvPr>
            <p:ph type="ctrTitle"/>
          </p:nvPr>
        </p:nvSpPr>
        <p:spPr>
          <a:xfrm>
            <a:off x="4191000" y="4876800"/>
            <a:ext cx="4139952" cy="522288"/>
          </a:xfrm>
        </p:spPr>
        <p:txBody>
          <a:bodyPr>
            <a:normAutofit/>
          </a:bodyPr>
          <a:lstStyle/>
          <a:p>
            <a:pPr eaLnBrk="1" hangingPunct="1">
              <a:defRPr/>
            </a:pPr>
            <a:r>
              <a:rPr lang="en-US" sz="2000" b="0" dirty="0" smtClean="0">
                <a:solidFill>
                  <a:srgbClr val="A9432B"/>
                </a:solidFill>
                <a:latin typeface="+mn-lt"/>
              </a:rPr>
              <a:t>Michael Ondaatje</a:t>
            </a:r>
          </a:p>
        </p:txBody>
      </p:sp>
      <p:sp>
        <p:nvSpPr>
          <p:cNvPr id="101379" name="Rectangle 3"/>
          <p:cNvSpPr>
            <a:spLocks noGrp="1" noChangeArrowheads="1"/>
          </p:cNvSpPr>
          <p:nvPr>
            <p:ph type="subTitle" idx="1"/>
          </p:nvPr>
        </p:nvSpPr>
        <p:spPr>
          <a:xfrm>
            <a:off x="135467" y="982134"/>
            <a:ext cx="9008533" cy="4064000"/>
          </a:xfrm>
        </p:spPr>
        <p:txBody>
          <a:bodyPr>
            <a:noAutofit/>
          </a:bodyPr>
          <a:lstStyle/>
          <a:p>
            <a:pPr eaLnBrk="1" hangingPunct="1">
              <a:lnSpc>
                <a:spcPct val="120000"/>
              </a:lnSpc>
              <a:defRPr/>
            </a:pPr>
            <a:r>
              <a:rPr lang="en-US" sz="1600" spc="300" dirty="0" smtClean="0">
                <a:solidFill>
                  <a:schemeClr val="bg2">
                    <a:lumMod val="10000"/>
                  </a:schemeClr>
                </a:solidFill>
                <a:latin typeface="+mj-lt"/>
              </a:rPr>
              <a:t>“</a:t>
            </a:r>
            <a:r>
              <a:rPr lang="en-US" sz="1600" spc="300" dirty="0" smtClean="0">
                <a:solidFill>
                  <a:schemeClr val="bg2">
                    <a:lumMod val="10000"/>
                  </a:schemeClr>
                </a:solidFill>
                <a:latin typeface="+mj-lt"/>
              </a:rPr>
              <a:t>The rest of us are just periphery, she thinks, his eyes are only on what is dangerous, his listening ear on whatever is happening in Helsinki or Berlin.  Even when he is a tender lover she feels invisible to that lost look till his groan, when his head falls against her neck.  </a:t>
            </a:r>
          </a:p>
          <a:p>
            <a:pPr eaLnBrk="1" hangingPunct="1">
              <a:lnSpc>
                <a:spcPct val="120000"/>
              </a:lnSpc>
              <a:defRPr/>
            </a:pPr>
            <a:endParaRPr lang="en-US" sz="1600" spc="300" dirty="0">
              <a:solidFill>
                <a:schemeClr val="bg2">
                  <a:lumMod val="10000"/>
                </a:schemeClr>
              </a:solidFill>
              <a:latin typeface="+mj-lt"/>
            </a:endParaRPr>
          </a:p>
          <a:p>
            <a:pPr eaLnBrk="1" hangingPunct="1">
              <a:lnSpc>
                <a:spcPct val="120000"/>
              </a:lnSpc>
              <a:defRPr/>
            </a:pPr>
            <a:endParaRPr lang="en-US" sz="1600" spc="300" dirty="0" smtClean="0">
              <a:solidFill>
                <a:schemeClr val="bg2">
                  <a:lumMod val="10000"/>
                </a:schemeClr>
              </a:solidFill>
              <a:latin typeface="+mj-lt"/>
            </a:endParaRPr>
          </a:p>
          <a:p>
            <a:pPr eaLnBrk="1" hangingPunct="1">
              <a:lnSpc>
                <a:spcPct val="120000"/>
              </a:lnSpc>
              <a:defRPr/>
            </a:pPr>
            <a:r>
              <a:rPr lang="en-US" sz="1600" spc="300" dirty="0" smtClean="0">
                <a:solidFill>
                  <a:schemeClr val="bg2">
                    <a:lumMod val="10000"/>
                  </a:schemeClr>
                </a:solidFill>
                <a:latin typeface="+mj-lt"/>
              </a:rPr>
              <a:t>Everything else, apart from danger, is periphery.  She has taught him to make a noise, desired it of him, and if he is relaxed at all since the fighting, it is only in this, as if finally willing to admit his whereabouts in the darkness, to signal out his pleasure with a human sound.”</a:t>
            </a:r>
          </a:p>
        </p:txBody>
      </p:sp>
      <p:sp>
        <p:nvSpPr>
          <p:cNvPr id="6" name="Footer Placeholder 5"/>
          <p:cNvSpPr>
            <a:spLocks noGrp="1"/>
          </p:cNvSpPr>
          <p:nvPr>
            <p:ph type="ftr" sz="quarter" idx="11"/>
          </p:nvPr>
        </p:nvSpPr>
        <p:spPr/>
        <p:txBody>
          <a:bodyPr/>
          <a:lstStyle/>
          <a:p>
            <a:r>
              <a:rPr lang="en-US" smtClean="0"/>
              <a:t>www.drsuejohnson.com</a:t>
            </a:r>
            <a:endParaRPr lang="en-US"/>
          </a:p>
        </p:txBody>
      </p:sp>
      <p:sp>
        <p:nvSpPr>
          <p:cNvPr id="78850" name="Rectangle 15"/>
          <p:cNvSpPr>
            <a:spLocks noGrp="1" noChangeArrowheads="1"/>
          </p:cNvSpPr>
          <p:nvPr>
            <p:ph type="sldNum" sz="quarter" idx="12"/>
          </p:nvPr>
        </p:nvSpPr>
        <p:spPr>
          <a:noFill/>
        </p:spPr>
        <p:txBody>
          <a:bodyPr/>
          <a:lstStyle>
            <a:lvl1pPr eaLnBrk="0" hangingPunct="0">
              <a:defRPr sz="1400">
                <a:solidFill>
                  <a:schemeClr val="tx2"/>
                </a:solidFill>
                <a:latin typeface="Arial" charset="0"/>
              </a:defRPr>
            </a:lvl1pPr>
            <a:lvl2pPr marL="742950" indent="-285750" eaLnBrk="0" hangingPunct="0">
              <a:defRPr sz="1400">
                <a:solidFill>
                  <a:schemeClr val="tx2"/>
                </a:solidFill>
                <a:latin typeface="Arial" charset="0"/>
              </a:defRPr>
            </a:lvl2pPr>
            <a:lvl3pPr marL="1143000" indent="-228600" eaLnBrk="0" hangingPunct="0">
              <a:defRPr sz="1400">
                <a:solidFill>
                  <a:schemeClr val="tx2"/>
                </a:solidFill>
                <a:latin typeface="Arial" charset="0"/>
              </a:defRPr>
            </a:lvl3pPr>
            <a:lvl4pPr marL="1600200" indent="-228600" eaLnBrk="0" hangingPunct="0">
              <a:defRPr sz="1400">
                <a:solidFill>
                  <a:schemeClr val="tx2"/>
                </a:solidFill>
                <a:latin typeface="Arial" charset="0"/>
              </a:defRPr>
            </a:lvl4pPr>
            <a:lvl5pPr marL="2057400" indent="-228600" eaLnBrk="0" hangingPunct="0">
              <a:defRPr sz="1400">
                <a:solidFill>
                  <a:schemeClr val="tx2"/>
                </a:solidFill>
                <a:latin typeface="Arial" charset="0"/>
              </a:defRPr>
            </a:lvl5pPr>
            <a:lvl6pPr marL="2514600" indent="-228600" algn="ctr" eaLnBrk="0" fontAlgn="base" hangingPunct="0">
              <a:spcBef>
                <a:spcPct val="0"/>
              </a:spcBef>
              <a:spcAft>
                <a:spcPct val="0"/>
              </a:spcAft>
              <a:defRPr sz="1400">
                <a:solidFill>
                  <a:schemeClr val="tx2"/>
                </a:solidFill>
                <a:latin typeface="Arial" charset="0"/>
              </a:defRPr>
            </a:lvl6pPr>
            <a:lvl7pPr marL="2971800" indent="-228600" algn="ctr" eaLnBrk="0" fontAlgn="base" hangingPunct="0">
              <a:spcBef>
                <a:spcPct val="0"/>
              </a:spcBef>
              <a:spcAft>
                <a:spcPct val="0"/>
              </a:spcAft>
              <a:defRPr sz="1400">
                <a:solidFill>
                  <a:schemeClr val="tx2"/>
                </a:solidFill>
                <a:latin typeface="Arial" charset="0"/>
              </a:defRPr>
            </a:lvl7pPr>
            <a:lvl8pPr marL="3429000" indent="-228600" algn="ctr" eaLnBrk="0" fontAlgn="base" hangingPunct="0">
              <a:spcBef>
                <a:spcPct val="0"/>
              </a:spcBef>
              <a:spcAft>
                <a:spcPct val="0"/>
              </a:spcAft>
              <a:defRPr sz="1400">
                <a:solidFill>
                  <a:schemeClr val="tx2"/>
                </a:solidFill>
                <a:latin typeface="Arial" charset="0"/>
              </a:defRPr>
            </a:lvl8pPr>
            <a:lvl9pPr marL="3886200" indent="-228600" algn="ctr" eaLnBrk="0" fontAlgn="base" hangingPunct="0">
              <a:spcBef>
                <a:spcPct val="0"/>
              </a:spcBef>
              <a:spcAft>
                <a:spcPct val="0"/>
              </a:spcAft>
              <a:defRPr sz="1400">
                <a:solidFill>
                  <a:schemeClr val="tx2"/>
                </a:solidFill>
                <a:latin typeface="Arial" charset="0"/>
              </a:defRPr>
            </a:lvl9pPr>
          </a:lstStyle>
          <a:p>
            <a:pPr eaLnBrk="1" hangingPunct="1"/>
            <a:fld id="{02E756F9-E5E0-437F-87B0-D92541E206E6}" type="slidenum">
              <a:rPr lang="en-US" sz="1200" smtClean="0">
                <a:solidFill>
                  <a:schemeClr val="tx1"/>
                </a:solidFill>
              </a:rPr>
              <a:pPr eaLnBrk="1" hangingPunct="1"/>
              <a:t>4</a:t>
            </a:fld>
            <a:endParaRPr lang="en-US" sz="1200" smtClean="0">
              <a:solidFill>
                <a:schemeClr val="tx1"/>
              </a:solidFill>
            </a:endParaRPr>
          </a:p>
        </p:txBody>
      </p:sp>
      <p:sp>
        <p:nvSpPr>
          <p:cNvPr id="78853" name="Text Box 4"/>
          <p:cNvSpPr txBox="1">
            <a:spLocks noChangeArrowheads="1"/>
          </p:cNvSpPr>
          <p:nvPr/>
        </p:nvSpPr>
        <p:spPr bwMode="auto">
          <a:xfrm>
            <a:off x="323850" y="558958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400">
                <a:solidFill>
                  <a:schemeClr val="tx2"/>
                </a:solidFill>
                <a:latin typeface="Arial" charset="0"/>
              </a:defRPr>
            </a:lvl1pPr>
            <a:lvl2pPr marL="742950" indent="-285750" eaLnBrk="0" hangingPunct="0">
              <a:defRPr sz="1400">
                <a:solidFill>
                  <a:schemeClr val="tx2"/>
                </a:solidFill>
                <a:latin typeface="Arial" charset="0"/>
              </a:defRPr>
            </a:lvl2pPr>
            <a:lvl3pPr marL="1143000" indent="-228600" eaLnBrk="0" hangingPunct="0">
              <a:defRPr sz="1400">
                <a:solidFill>
                  <a:schemeClr val="tx2"/>
                </a:solidFill>
                <a:latin typeface="Arial" charset="0"/>
              </a:defRPr>
            </a:lvl3pPr>
            <a:lvl4pPr marL="1600200" indent="-228600" eaLnBrk="0" hangingPunct="0">
              <a:defRPr sz="1400">
                <a:solidFill>
                  <a:schemeClr val="tx2"/>
                </a:solidFill>
                <a:latin typeface="Arial" charset="0"/>
              </a:defRPr>
            </a:lvl4pPr>
            <a:lvl5pPr marL="2057400" indent="-228600" eaLnBrk="0" hangingPunct="0">
              <a:defRPr sz="1400">
                <a:solidFill>
                  <a:schemeClr val="tx2"/>
                </a:solidFill>
                <a:latin typeface="Arial" charset="0"/>
              </a:defRPr>
            </a:lvl5pPr>
            <a:lvl6pPr marL="2514600" indent="-228600" algn="ctr" eaLnBrk="0" fontAlgn="base" hangingPunct="0">
              <a:spcBef>
                <a:spcPct val="0"/>
              </a:spcBef>
              <a:spcAft>
                <a:spcPct val="0"/>
              </a:spcAft>
              <a:defRPr sz="1400">
                <a:solidFill>
                  <a:schemeClr val="tx2"/>
                </a:solidFill>
                <a:latin typeface="Arial" charset="0"/>
              </a:defRPr>
            </a:lvl6pPr>
            <a:lvl7pPr marL="2971800" indent="-228600" algn="ctr" eaLnBrk="0" fontAlgn="base" hangingPunct="0">
              <a:spcBef>
                <a:spcPct val="0"/>
              </a:spcBef>
              <a:spcAft>
                <a:spcPct val="0"/>
              </a:spcAft>
              <a:defRPr sz="1400">
                <a:solidFill>
                  <a:schemeClr val="tx2"/>
                </a:solidFill>
                <a:latin typeface="Arial" charset="0"/>
              </a:defRPr>
            </a:lvl7pPr>
            <a:lvl8pPr marL="3429000" indent="-228600" algn="ctr" eaLnBrk="0" fontAlgn="base" hangingPunct="0">
              <a:spcBef>
                <a:spcPct val="0"/>
              </a:spcBef>
              <a:spcAft>
                <a:spcPct val="0"/>
              </a:spcAft>
              <a:defRPr sz="1400">
                <a:solidFill>
                  <a:schemeClr val="tx2"/>
                </a:solidFill>
                <a:latin typeface="Arial" charset="0"/>
              </a:defRPr>
            </a:lvl8pPr>
            <a:lvl9pPr marL="3886200" indent="-228600" algn="ctr" eaLnBrk="0" fontAlgn="base" hangingPunct="0">
              <a:spcBef>
                <a:spcPct val="0"/>
              </a:spcBef>
              <a:spcAft>
                <a:spcPct val="0"/>
              </a:spcAft>
              <a:defRPr sz="1400">
                <a:solidFill>
                  <a:schemeClr val="tx2"/>
                </a:solidFill>
                <a:latin typeface="Arial" charset="0"/>
              </a:defRPr>
            </a:lvl9pPr>
          </a:lstStyle>
          <a:p>
            <a:pPr algn="l" eaLnBrk="1" hangingPunct="1"/>
            <a:endParaRPr lang="en-US" sz="2400">
              <a:solidFill>
                <a:schemeClr val="tx1"/>
              </a:solidFill>
              <a:latin typeface="Times New Roman" pitchFamily="18" charset="0"/>
            </a:endParaRPr>
          </a:p>
        </p:txBody>
      </p:sp>
    </p:spTree>
    <p:extLst>
      <p:ext uri="{BB962C8B-B14F-4D97-AF65-F5344CB8AC3E}">
        <p14:creationId xmlns:p14="http://schemas.microsoft.com/office/powerpoint/2010/main" val="367757675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alpha val="43000"/>
          </a:schemeClr>
        </a:solidFill>
        <a:effectLst/>
      </p:bgPr>
    </p:bg>
    <p:spTree>
      <p:nvGrpSpPr>
        <p:cNvPr id="1" name=""/>
        <p:cNvGrpSpPr/>
        <p:nvPr/>
      </p:nvGrpSpPr>
      <p:grpSpPr>
        <a:xfrm>
          <a:off x="0" y="0"/>
          <a:ext cx="0" cy="0"/>
          <a:chOff x="0" y="0"/>
          <a:chExt cx="0" cy="0"/>
        </a:xfrm>
      </p:grpSpPr>
      <p:sp>
        <p:nvSpPr>
          <p:cNvPr id="102402" name="Rectangle 2"/>
          <p:cNvSpPr>
            <a:spLocks noGrp="1" noRot="1" noChangeArrowheads="1"/>
          </p:cNvSpPr>
          <p:nvPr>
            <p:ph type="title"/>
          </p:nvPr>
        </p:nvSpPr>
        <p:spPr>
          <a:xfrm>
            <a:off x="685800" y="609600"/>
            <a:ext cx="7777162" cy="655637"/>
          </a:xfrm>
        </p:spPr>
        <p:txBody>
          <a:bodyPr>
            <a:normAutofit/>
          </a:bodyPr>
          <a:lstStyle/>
          <a:p>
            <a:pPr eaLnBrk="1" hangingPunct="1">
              <a:defRPr/>
            </a:pPr>
            <a:r>
              <a:rPr lang="en-US" sz="2800" dirty="0" smtClean="0">
                <a:solidFill>
                  <a:srgbClr val="A9432B"/>
                </a:solidFill>
              </a:rPr>
              <a:t>Trauma and Marital Distress</a:t>
            </a:r>
          </a:p>
        </p:txBody>
      </p:sp>
      <p:sp>
        <p:nvSpPr>
          <p:cNvPr id="102403" name="Rectangle 3"/>
          <p:cNvSpPr>
            <a:spLocks noGrp="1" noChangeArrowheads="1"/>
          </p:cNvSpPr>
          <p:nvPr>
            <p:ph idx="1"/>
          </p:nvPr>
        </p:nvSpPr>
        <p:spPr>
          <a:xfrm>
            <a:off x="381001" y="1752601"/>
            <a:ext cx="8382000" cy="4572000"/>
          </a:xfrm>
        </p:spPr>
        <p:txBody>
          <a:bodyPr>
            <a:noAutofit/>
          </a:bodyPr>
          <a:lstStyle/>
          <a:p>
            <a:pPr eaLnBrk="1" hangingPunct="1">
              <a:lnSpc>
                <a:spcPct val="120000"/>
              </a:lnSpc>
              <a:buClr>
                <a:schemeClr val="accent5"/>
              </a:buClr>
              <a:defRPr/>
            </a:pPr>
            <a:r>
              <a:rPr lang="en-US" sz="2100" dirty="0" smtClean="0">
                <a:solidFill>
                  <a:schemeClr val="tx2">
                    <a:lumMod val="75000"/>
                  </a:schemeClr>
                </a:solidFill>
              </a:rPr>
              <a:t>Trauma/violation of human connection -------- increased need for safe haven/secure attachment + lack of trust and vigilance for danger….</a:t>
            </a:r>
          </a:p>
          <a:p>
            <a:pPr eaLnBrk="1" hangingPunct="1">
              <a:lnSpc>
                <a:spcPct val="120000"/>
              </a:lnSpc>
              <a:buClr>
                <a:schemeClr val="accent5"/>
              </a:buClr>
              <a:defRPr/>
            </a:pPr>
            <a:r>
              <a:rPr lang="en-US" sz="2100" dirty="0" smtClean="0">
                <a:solidFill>
                  <a:schemeClr val="tx2">
                    <a:lumMod val="75000"/>
                  </a:schemeClr>
                </a:solidFill>
              </a:rPr>
              <a:t>Paradox:  other is safety, solution/danger, source of fear</a:t>
            </a:r>
          </a:p>
          <a:p>
            <a:pPr eaLnBrk="1" hangingPunct="1">
              <a:lnSpc>
                <a:spcPct val="120000"/>
              </a:lnSpc>
              <a:buClr>
                <a:schemeClr val="accent5"/>
              </a:buClr>
              <a:defRPr/>
            </a:pPr>
            <a:r>
              <a:rPr lang="en-US" sz="2100" dirty="0" smtClean="0">
                <a:solidFill>
                  <a:schemeClr val="tx2">
                    <a:lumMod val="75000"/>
                  </a:schemeClr>
                </a:solidFill>
              </a:rPr>
              <a:t>Fearful avoidant attachment style – problem in affect, regulation, information processing and communication</a:t>
            </a:r>
          </a:p>
          <a:p>
            <a:pPr eaLnBrk="1" hangingPunct="1">
              <a:lnSpc>
                <a:spcPct val="120000"/>
              </a:lnSpc>
              <a:buClr>
                <a:schemeClr val="accent5"/>
              </a:buClr>
              <a:defRPr/>
            </a:pPr>
            <a:r>
              <a:rPr lang="en-US" sz="2100" dirty="0" smtClean="0">
                <a:solidFill>
                  <a:schemeClr val="tx2">
                    <a:lumMod val="75000"/>
                  </a:schemeClr>
                </a:solidFill>
              </a:rPr>
              <a:t>More distress in Relationship – more risk of reoccurrence of violation</a:t>
            </a:r>
          </a:p>
          <a:p>
            <a:pPr eaLnBrk="1" hangingPunct="1">
              <a:lnSpc>
                <a:spcPct val="120000"/>
              </a:lnSpc>
              <a:buClr>
                <a:schemeClr val="accent5"/>
              </a:buClr>
              <a:defRPr/>
            </a:pPr>
            <a:r>
              <a:rPr lang="en-US" sz="2100" dirty="0" smtClean="0">
                <a:solidFill>
                  <a:schemeClr val="tx2">
                    <a:lumMod val="75000"/>
                  </a:schemeClr>
                </a:solidFill>
              </a:rPr>
              <a:t>Maintenance of symptoms</a:t>
            </a:r>
          </a:p>
          <a:p>
            <a:pPr algn="ctr" eaLnBrk="1" hangingPunct="1">
              <a:lnSpc>
                <a:spcPct val="120000"/>
              </a:lnSpc>
              <a:buFont typeface="Wingdings" pitchFamily="2" charset="2"/>
              <a:buNone/>
              <a:defRPr/>
            </a:pPr>
            <a:r>
              <a:rPr lang="en-US" sz="2100" b="1" dirty="0" smtClean="0">
                <a:solidFill>
                  <a:schemeClr val="tx2">
                    <a:lumMod val="75000"/>
                  </a:schemeClr>
                </a:solidFill>
              </a:rPr>
              <a:t>Lack of safe haven perpetuates effects of trauma and effects of</a:t>
            </a:r>
          </a:p>
          <a:p>
            <a:pPr algn="ctr" eaLnBrk="1" hangingPunct="1">
              <a:lnSpc>
                <a:spcPct val="120000"/>
              </a:lnSpc>
              <a:buFont typeface="Wingdings" pitchFamily="2" charset="2"/>
              <a:buNone/>
              <a:defRPr/>
            </a:pPr>
            <a:r>
              <a:rPr lang="en-US" sz="2100" b="1" dirty="0" smtClean="0">
                <a:solidFill>
                  <a:schemeClr val="tx2">
                    <a:lumMod val="75000"/>
                  </a:schemeClr>
                </a:solidFill>
              </a:rPr>
              <a:t>trauma perpetuate distress/lack of secure base.</a:t>
            </a:r>
          </a:p>
          <a:p>
            <a:pPr eaLnBrk="1" hangingPunct="1">
              <a:lnSpc>
                <a:spcPct val="120000"/>
              </a:lnSpc>
              <a:buFont typeface="Wingdings" pitchFamily="2" charset="2"/>
              <a:buNone/>
              <a:defRPr/>
            </a:pPr>
            <a:endParaRPr lang="en-US" sz="2100" dirty="0" smtClean="0">
              <a:solidFill>
                <a:schemeClr val="tx2">
                  <a:lumMod val="75000"/>
                </a:schemeClr>
              </a:solidFill>
            </a:endParaRPr>
          </a:p>
        </p:txBody>
      </p:sp>
      <p:sp>
        <p:nvSpPr>
          <p:cNvPr id="6" name="Footer Placeholder 5"/>
          <p:cNvSpPr>
            <a:spLocks noGrp="1"/>
          </p:cNvSpPr>
          <p:nvPr>
            <p:ph type="ftr" sz="quarter" idx="11"/>
          </p:nvPr>
        </p:nvSpPr>
        <p:spPr/>
        <p:txBody>
          <a:bodyPr/>
          <a:lstStyle/>
          <a:p>
            <a:r>
              <a:rPr lang="en-US" smtClean="0"/>
              <a:t>www.drsuejohnson.com</a:t>
            </a:r>
            <a:endParaRPr lang="en-US"/>
          </a:p>
        </p:txBody>
      </p:sp>
      <p:sp>
        <p:nvSpPr>
          <p:cNvPr id="79874" name="Slide Number Placeholder 4"/>
          <p:cNvSpPr>
            <a:spLocks noGrp="1"/>
          </p:cNvSpPr>
          <p:nvPr>
            <p:ph type="sldNum" sz="quarter" idx="12"/>
          </p:nvPr>
        </p:nvSpPr>
        <p:spPr>
          <a:noFill/>
        </p:spPr>
        <p:txBody>
          <a:bodyPr>
            <a:normAutofit/>
          </a:bodyPr>
          <a:lstStyle>
            <a:lvl1pPr eaLnBrk="0" hangingPunct="0">
              <a:defRPr sz="1400">
                <a:solidFill>
                  <a:schemeClr val="tx2"/>
                </a:solidFill>
                <a:latin typeface="Arial" charset="0"/>
              </a:defRPr>
            </a:lvl1pPr>
            <a:lvl2pPr marL="742950" indent="-285750" eaLnBrk="0" hangingPunct="0">
              <a:defRPr sz="1400">
                <a:solidFill>
                  <a:schemeClr val="tx2"/>
                </a:solidFill>
                <a:latin typeface="Arial" charset="0"/>
              </a:defRPr>
            </a:lvl2pPr>
            <a:lvl3pPr marL="1143000" indent="-228600" eaLnBrk="0" hangingPunct="0">
              <a:defRPr sz="1400">
                <a:solidFill>
                  <a:schemeClr val="tx2"/>
                </a:solidFill>
                <a:latin typeface="Arial" charset="0"/>
              </a:defRPr>
            </a:lvl3pPr>
            <a:lvl4pPr marL="1600200" indent="-228600" eaLnBrk="0" hangingPunct="0">
              <a:defRPr sz="1400">
                <a:solidFill>
                  <a:schemeClr val="tx2"/>
                </a:solidFill>
                <a:latin typeface="Arial" charset="0"/>
              </a:defRPr>
            </a:lvl4pPr>
            <a:lvl5pPr marL="2057400" indent="-228600" eaLnBrk="0" hangingPunct="0">
              <a:defRPr sz="1400">
                <a:solidFill>
                  <a:schemeClr val="tx2"/>
                </a:solidFill>
                <a:latin typeface="Arial" charset="0"/>
              </a:defRPr>
            </a:lvl5pPr>
            <a:lvl6pPr marL="2514600" indent="-228600" algn="ctr" eaLnBrk="0" fontAlgn="base" hangingPunct="0">
              <a:spcBef>
                <a:spcPct val="0"/>
              </a:spcBef>
              <a:spcAft>
                <a:spcPct val="0"/>
              </a:spcAft>
              <a:defRPr sz="1400">
                <a:solidFill>
                  <a:schemeClr val="tx2"/>
                </a:solidFill>
                <a:latin typeface="Arial" charset="0"/>
              </a:defRPr>
            </a:lvl6pPr>
            <a:lvl7pPr marL="2971800" indent="-228600" algn="ctr" eaLnBrk="0" fontAlgn="base" hangingPunct="0">
              <a:spcBef>
                <a:spcPct val="0"/>
              </a:spcBef>
              <a:spcAft>
                <a:spcPct val="0"/>
              </a:spcAft>
              <a:defRPr sz="1400">
                <a:solidFill>
                  <a:schemeClr val="tx2"/>
                </a:solidFill>
                <a:latin typeface="Arial" charset="0"/>
              </a:defRPr>
            </a:lvl7pPr>
            <a:lvl8pPr marL="3429000" indent="-228600" algn="ctr" eaLnBrk="0" fontAlgn="base" hangingPunct="0">
              <a:spcBef>
                <a:spcPct val="0"/>
              </a:spcBef>
              <a:spcAft>
                <a:spcPct val="0"/>
              </a:spcAft>
              <a:defRPr sz="1400">
                <a:solidFill>
                  <a:schemeClr val="tx2"/>
                </a:solidFill>
                <a:latin typeface="Arial" charset="0"/>
              </a:defRPr>
            </a:lvl8pPr>
            <a:lvl9pPr marL="3886200" indent="-228600" algn="ctr" eaLnBrk="0" fontAlgn="base" hangingPunct="0">
              <a:spcBef>
                <a:spcPct val="0"/>
              </a:spcBef>
              <a:spcAft>
                <a:spcPct val="0"/>
              </a:spcAft>
              <a:defRPr sz="1400">
                <a:solidFill>
                  <a:schemeClr val="tx2"/>
                </a:solidFill>
                <a:latin typeface="Arial" charset="0"/>
              </a:defRPr>
            </a:lvl9pPr>
          </a:lstStyle>
          <a:p>
            <a:pPr eaLnBrk="1" hangingPunct="1"/>
            <a:fld id="{74EB3FB4-F653-4089-B6B8-64FE2C8B5BC5}" type="slidenum">
              <a:rPr lang="en-US" sz="1200" smtClean="0">
                <a:solidFill>
                  <a:schemeClr val="tx1"/>
                </a:solidFill>
              </a:rPr>
              <a:pPr eaLnBrk="1" hangingPunct="1"/>
              <a:t>5</a:t>
            </a:fld>
            <a:endParaRPr lang="en-US" sz="1200" smtClean="0">
              <a:solidFill>
                <a:schemeClr val="tx1"/>
              </a:solidFill>
            </a:endParaRPr>
          </a:p>
        </p:txBody>
      </p:sp>
      <p:sp>
        <p:nvSpPr>
          <p:cNvPr id="79877" name="Text Box 4"/>
          <p:cNvSpPr txBox="1">
            <a:spLocks noChangeArrowheads="1"/>
          </p:cNvSpPr>
          <p:nvPr/>
        </p:nvSpPr>
        <p:spPr bwMode="auto">
          <a:xfrm>
            <a:off x="323850" y="573405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400">
                <a:solidFill>
                  <a:schemeClr val="tx2"/>
                </a:solidFill>
                <a:latin typeface="Arial" charset="0"/>
              </a:defRPr>
            </a:lvl1pPr>
            <a:lvl2pPr marL="742950" indent="-285750" eaLnBrk="0" hangingPunct="0">
              <a:defRPr sz="1400">
                <a:solidFill>
                  <a:schemeClr val="tx2"/>
                </a:solidFill>
                <a:latin typeface="Arial" charset="0"/>
              </a:defRPr>
            </a:lvl2pPr>
            <a:lvl3pPr marL="1143000" indent="-228600" eaLnBrk="0" hangingPunct="0">
              <a:defRPr sz="1400">
                <a:solidFill>
                  <a:schemeClr val="tx2"/>
                </a:solidFill>
                <a:latin typeface="Arial" charset="0"/>
              </a:defRPr>
            </a:lvl3pPr>
            <a:lvl4pPr marL="1600200" indent="-228600" eaLnBrk="0" hangingPunct="0">
              <a:defRPr sz="1400">
                <a:solidFill>
                  <a:schemeClr val="tx2"/>
                </a:solidFill>
                <a:latin typeface="Arial" charset="0"/>
              </a:defRPr>
            </a:lvl4pPr>
            <a:lvl5pPr marL="2057400" indent="-228600" eaLnBrk="0" hangingPunct="0">
              <a:defRPr sz="1400">
                <a:solidFill>
                  <a:schemeClr val="tx2"/>
                </a:solidFill>
                <a:latin typeface="Arial" charset="0"/>
              </a:defRPr>
            </a:lvl5pPr>
            <a:lvl6pPr marL="2514600" indent="-228600" algn="ctr" eaLnBrk="0" fontAlgn="base" hangingPunct="0">
              <a:spcBef>
                <a:spcPct val="0"/>
              </a:spcBef>
              <a:spcAft>
                <a:spcPct val="0"/>
              </a:spcAft>
              <a:defRPr sz="1400">
                <a:solidFill>
                  <a:schemeClr val="tx2"/>
                </a:solidFill>
                <a:latin typeface="Arial" charset="0"/>
              </a:defRPr>
            </a:lvl6pPr>
            <a:lvl7pPr marL="2971800" indent="-228600" algn="ctr" eaLnBrk="0" fontAlgn="base" hangingPunct="0">
              <a:spcBef>
                <a:spcPct val="0"/>
              </a:spcBef>
              <a:spcAft>
                <a:spcPct val="0"/>
              </a:spcAft>
              <a:defRPr sz="1400">
                <a:solidFill>
                  <a:schemeClr val="tx2"/>
                </a:solidFill>
                <a:latin typeface="Arial" charset="0"/>
              </a:defRPr>
            </a:lvl7pPr>
            <a:lvl8pPr marL="3429000" indent="-228600" algn="ctr" eaLnBrk="0" fontAlgn="base" hangingPunct="0">
              <a:spcBef>
                <a:spcPct val="0"/>
              </a:spcBef>
              <a:spcAft>
                <a:spcPct val="0"/>
              </a:spcAft>
              <a:defRPr sz="1400">
                <a:solidFill>
                  <a:schemeClr val="tx2"/>
                </a:solidFill>
                <a:latin typeface="Arial" charset="0"/>
              </a:defRPr>
            </a:lvl8pPr>
            <a:lvl9pPr marL="3886200" indent="-228600" algn="ctr" eaLnBrk="0" fontAlgn="base" hangingPunct="0">
              <a:spcBef>
                <a:spcPct val="0"/>
              </a:spcBef>
              <a:spcAft>
                <a:spcPct val="0"/>
              </a:spcAft>
              <a:defRPr sz="1400">
                <a:solidFill>
                  <a:schemeClr val="tx2"/>
                </a:solidFill>
                <a:latin typeface="Arial" charset="0"/>
              </a:defRPr>
            </a:lvl9pPr>
          </a:lstStyle>
          <a:p>
            <a:pPr algn="l" eaLnBrk="1" hangingPunct="1"/>
            <a:endParaRPr lang="en-US" sz="2400">
              <a:solidFill>
                <a:schemeClr val="tx1"/>
              </a:solidFill>
              <a:latin typeface="Times New Roman" pitchFamily="18" charset="0"/>
            </a:endParaRPr>
          </a:p>
        </p:txBody>
      </p:sp>
    </p:spTree>
    <p:extLst>
      <p:ext uri="{BB962C8B-B14F-4D97-AF65-F5344CB8AC3E}">
        <p14:creationId xmlns:p14="http://schemas.microsoft.com/office/powerpoint/2010/main" val="145595068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alpha val="43000"/>
          </a:schemeClr>
        </a:solidFill>
        <a:effectLst/>
      </p:bgPr>
    </p:bg>
    <p:spTree>
      <p:nvGrpSpPr>
        <p:cNvPr id="1" name=""/>
        <p:cNvGrpSpPr/>
        <p:nvPr/>
      </p:nvGrpSpPr>
      <p:grpSpPr>
        <a:xfrm>
          <a:off x="0" y="0"/>
          <a:ext cx="0" cy="0"/>
          <a:chOff x="0" y="0"/>
          <a:chExt cx="0" cy="0"/>
        </a:xfrm>
      </p:grpSpPr>
      <p:sp>
        <p:nvSpPr>
          <p:cNvPr id="103426" name="Rectangle 2"/>
          <p:cNvSpPr>
            <a:spLocks noGrp="1" noRot="1" noChangeArrowheads="1"/>
          </p:cNvSpPr>
          <p:nvPr>
            <p:ph type="title"/>
          </p:nvPr>
        </p:nvSpPr>
        <p:spPr>
          <a:xfrm>
            <a:off x="228600" y="685800"/>
            <a:ext cx="8305800" cy="820738"/>
          </a:xfrm>
        </p:spPr>
        <p:txBody>
          <a:bodyPr>
            <a:normAutofit/>
          </a:bodyPr>
          <a:lstStyle/>
          <a:p>
            <a:pPr eaLnBrk="1" hangingPunct="1">
              <a:defRPr/>
            </a:pPr>
            <a:r>
              <a:rPr lang="en-US" sz="2800" dirty="0" smtClean="0">
                <a:solidFill>
                  <a:srgbClr val="A9432B"/>
                </a:solidFill>
              </a:rPr>
              <a:t>Recovery from trauma includes:</a:t>
            </a:r>
          </a:p>
        </p:txBody>
      </p:sp>
      <p:sp>
        <p:nvSpPr>
          <p:cNvPr id="103427" name="Rectangle 3"/>
          <p:cNvSpPr>
            <a:spLocks noGrp="1" noChangeArrowheads="1"/>
          </p:cNvSpPr>
          <p:nvPr>
            <p:ph idx="1"/>
          </p:nvPr>
        </p:nvSpPr>
        <p:spPr>
          <a:xfrm>
            <a:off x="533400" y="1828800"/>
            <a:ext cx="8001000" cy="4343400"/>
          </a:xfrm>
        </p:spPr>
        <p:txBody>
          <a:bodyPr>
            <a:normAutofit/>
          </a:bodyPr>
          <a:lstStyle/>
          <a:p>
            <a:pPr marL="609600" indent="-609600" eaLnBrk="1" hangingPunct="1">
              <a:lnSpc>
                <a:spcPct val="120000"/>
              </a:lnSpc>
              <a:buFont typeface="Wingdings" pitchFamily="2" charset="2"/>
              <a:buAutoNum type="arabicPeriod"/>
              <a:defRPr/>
            </a:pPr>
            <a:r>
              <a:rPr lang="en-US" sz="2000" dirty="0" smtClean="0">
                <a:solidFill>
                  <a:srgbClr val="111618"/>
                </a:solidFill>
              </a:rPr>
              <a:t>Construction of a clear integrated narrative of trauma and consequences for self and for relatedness – meanings.</a:t>
            </a:r>
          </a:p>
          <a:p>
            <a:pPr marL="609600" indent="-609600" eaLnBrk="1" hangingPunct="1">
              <a:lnSpc>
                <a:spcPct val="120000"/>
              </a:lnSpc>
              <a:buFont typeface="Wingdings" pitchFamily="2" charset="2"/>
              <a:buNone/>
              <a:defRPr/>
            </a:pPr>
            <a:r>
              <a:rPr lang="en-US" sz="2000" dirty="0" smtClean="0">
                <a:solidFill>
                  <a:srgbClr val="111618"/>
                </a:solidFill>
              </a:rPr>
              <a:t>	Mastery, coherence, integration.  See the dragon in the dance.</a:t>
            </a:r>
          </a:p>
          <a:p>
            <a:pPr marL="609600" indent="-609600" algn="ctr" eaLnBrk="1" hangingPunct="1">
              <a:lnSpc>
                <a:spcPct val="120000"/>
              </a:lnSpc>
              <a:buFont typeface="Wingdings" pitchFamily="2" charset="2"/>
              <a:buNone/>
              <a:defRPr/>
            </a:pPr>
            <a:r>
              <a:rPr lang="en-US" sz="2000" dirty="0" smtClean="0">
                <a:solidFill>
                  <a:srgbClr val="054736"/>
                </a:solidFill>
              </a:rPr>
              <a:t>	“</a:t>
            </a:r>
            <a:r>
              <a:rPr lang="en-US" sz="2000" i="1" dirty="0" smtClean="0">
                <a:solidFill>
                  <a:srgbClr val="054736"/>
                </a:solidFill>
              </a:rPr>
              <a:t>By putting it into words, I can make it whole:  this wholeness means </a:t>
            </a:r>
          </a:p>
          <a:p>
            <a:pPr marL="609600" indent="-609600" algn="ctr" eaLnBrk="1" hangingPunct="1">
              <a:lnSpc>
                <a:spcPct val="120000"/>
              </a:lnSpc>
              <a:spcBef>
                <a:spcPts val="0"/>
              </a:spcBef>
              <a:buFont typeface="Wingdings" pitchFamily="2" charset="2"/>
              <a:buNone/>
              <a:defRPr/>
            </a:pPr>
            <a:r>
              <a:rPr lang="en-US" sz="2000" i="1" dirty="0" smtClean="0">
                <a:solidFill>
                  <a:srgbClr val="054736"/>
                </a:solidFill>
              </a:rPr>
              <a:t>it has lost the power to hurt me.</a:t>
            </a:r>
            <a:r>
              <a:rPr lang="en-US" sz="2000" dirty="0" smtClean="0">
                <a:solidFill>
                  <a:srgbClr val="054736"/>
                </a:solidFill>
              </a:rPr>
              <a:t>”  </a:t>
            </a:r>
          </a:p>
          <a:p>
            <a:pPr marL="609600" indent="-609600" eaLnBrk="1" hangingPunct="1">
              <a:lnSpc>
                <a:spcPct val="120000"/>
              </a:lnSpc>
              <a:spcBef>
                <a:spcPts val="200"/>
              </a:spcBef>
              <a:buFont typeface="Wingdings" pitchFamily="2" charset="2"/>
              <a:buNone/>
              <a:defRPr/>
            </a:pPr>
            <a:r>
              <a:rPr lang="en-US" sz="2000" dirty="0" smtClean="0">
                <a:solidFill>
                  <a:srgbClr val="054736"/>
                </a:solidFill>
              </a:rPr>
              <a:t>				               </a:t>
            </a:r>
            <a:r>
              <a:rPr lang="en-US" sz="1600" dirty="0" smtClean="0">
                <a:solidFill>
                  <a:srgbClr val="054736"/>
                </a:solidFill>
              </a:rPr>
              <a:t>Virginia Woolf – A Sketch from the Past.</a:t>
            </a:r>
            <a:endParaRPr lang="en-US" sz="2000" dirty="0" smtClean="0">
              <a:solidFill>
                <a:srgbClr val="054736"/>
              </a:solidFill>
            </a:endParaRPr>
          </a:p>
          <a:p>
            <a:pPr marL="609600" indent="-609600" eaLnBrk="1" hangingPunct="1">
              <a:lnSpc>
                <a:spcPct val="120000"/>
              </a:lnSpc>
              <a:buFont typeface="Wingdings" pitchFamily="2" charset="2"/>
              <a:buAutoNum type="arabicPeriod" startAt="2"/>
              <a:defRPr/>
            </a:pPr>
            <a:r>
              <a:rPr lang="en-US" sz="2000" dirty="0" smtClean="0">
                <a:solidFill>
                  <a:srgbClr val="111618"/>
                </a:solidFill>
              </a:rPr>
              <a:t>The regulation of affect – positive strategies.  Less flooding.</a:t>
            </a:r>
          </a:p>
          <a:p>
            <a:pPr marL="609600" indent="-609600" eaLnBrk="1" hangingPunct="1">
              <a:lnSpc>
                <a:spcPct val="120000"/>
              </a:lnSpc>
              <a:buFont typeface="Wingdings" pitchFamily="2" charset="2"/>
              <a:buAutoNum type="arabicPeriod" startAt="2"/>
              <a:defRPr/>
            </a:pPr>
            <a:r>
              <a:rPr lang="en-US" sz="2000" dirty="0" smtClean="0">
                <a:solidFill>
                  <a:srgbClr val="111618"/>
                </a:solidFill>
              </a:rPr>
              <a:t>A new corrective experience of relatedness – more secure connection – less isolation.  Antidotes to “violation of human connection”</a:t>
            </a:r>
          </a:p>
          <a:p>
            <a:pPr marL="609600" indent="-609600" eaLnBrk="1" hangingPunct="1">
              <a:lnSpc>
                <a:spcPct val="120000"/>
              </a:lnSpc>
              <a:buFont typeface="Wingdings" pitchFamily="2" charset="2"/>
              <a:buNone/>
              <a:defRPr/>
            </a:pPr>
            <a:endParaRPr lang="en-US" sz="2000" dirty="0" smtClean="0">
              <a:solidFill>
                <a:srgbClr val="111618"/>
              </a:solidFill>
            </a:endParaRPr>
          </a:p>
        </p:txBody>
      </p:sp>
      <p:sp>
        <p:nvSpPr>
          <p:cNvPr id="6" name="Footer Placeholder 5"/>
          <p:cNvSpPr>
            <a:spLocks noGrp="1"/>
          </p:cNvSpPr>
          <p:nvPr>
            <p:ph type="ftr" sz="quarter" idx="11"/>
          </p:nvPr>
        </p:nvSpPr>
        <p:spPr/>
        <p:txBody>
          <a:bodyPr/>
          <a:lstStyle/>
          <a:p>
            <a:r>
              <a:rPr lang="en-US" smtClean="0"/>
              <a:t>www.drsuejohnson.com</a:t>
            </a:r>
            <a:endParaRPr lang="en-US"/>
          </a:p>
        </p:txBody>
      </p:sp>
      <p:sp>
        <p:nvSpPr>
          <p:cNvPr id="80898" name="Slide Number Placeholder 4"/>
          <p:cNvSpPr>
            <a:spLocks noGrp="1"/>
          </p:cNvSpPr>
          <p:nvPr>
            <p:ph type="sldNum" sz="quarter" idx="12"/>
          </p:nvPr>
        </p:nvSpPr>
        <p:spPr>
          <a:noFill/>
        </p:spPr>
        <p:txBody>
          <a:bodyPr>
            <a:normAutofit/>
          </a:bodyPr>
          <a:lstStyle>
            <a:lvl1pPr eaLnBrk="0" hangingPunct="0">
              <a:defRPr sz="1400">
                <a:solidFill>
                  <a:schemeClr val="tx2"/>
                </a:solidFill>
                <a:latin typeface="Arial" charset="0"/>
              </a:defRPr>
            </a:lvl1pPr>
            <a:lvl2pPr marL="742950" indent="-285750" eaLnBrk="0" hangingPunct="0">
              <a:defRPr sz="1400">
                <a:solidFill>
                  <a:schemeClr val="tx2"/>
                </a:solidFill>
                <a:latin typeface="Arial" charset="0"/>
              </a:defRPr>
            </a:lvl2pPr>
            <a:lvl3pPr marL="1143000" indent="-228600" eaLnBrk="0" hangingPunct="0">
              <a:defRPr sz="1400">
                <a:solidFill>
                  <a:schemeClr val="tx2"/>
                </a:solidFill>
                <a:latin typeface="Arial" charset="0"/>
              </a:defRPr>
            </a:lvl3pPr>
            <a:lvl4pPr marL="1600200" indent="-228600" eaLnBrk="0" hangingPunct="0">
              <a:defRPr sz="1400">
                <a:solidFill>
                  <a:schemeClr val="tx2"/>
                </a:solidFill>
                <a:latin typeface="Arial" charset="0"/>
              </a:defRPr>
            </a:lvl4pPr>
            <a:lvl5pPr marL="2057400" indent="-228600" eaLnBrk="0" hangingPunct="0">
              <a:defRPr sz="1400">
                <a:solidFill>
                  <a:schemeClr val="tx2"/>
                </a:solidFill>
                <a:latin typeface="Arial" charset="0"/>
              </a:defRPr>
            </a:lvl5pPr>
            <a:lvl6pPr marL="2514600" indent="-228600" algn="ctr" eaLnBrk="0" fontAlgn="base" hangingPunct="0">
              <a:spcBef>
                <a:spcPct val="0"/>
              </a:spcBef>
              <a:spcAft>
                <a:spcPct val="0"/>
              </a:spcAft>
              <a:defRPr sz="1400">
                <a:solidFill>
                  <a:schemeClr val="tx2"/>
                </a:solidFill>
                <a:latin typeface="Arial" charset="0"/>
              </a:defRPr>
            </a:lvl6pPr>
            <a:lvl7pPr marL="2971800" indent="-228600" algn="ctr" eaLnBrk="0" fontAlgn="base" hangingPunct="0">
              <a:spcBef>
                <a:spcPct val="0"/>
              </a:spcBef>
              <a:spcAft>
                <a:spcPct val="0"/>
              </a:spcAft>
              <a:defRPr sz="1400">
                <a:solidFill>
                  <a:schemeClr val="tx2"/>
                </a:solidFill>
                <a:latin typeface="Arial" charset="0"/>
              </a:defRPr>
            </a:lvl7pPr>
            <a:lvl8pPr marL="3429000" indent="-228600" algn="ctr" eaLnBrk="0" fontAlgn="base" hangingPunct="0">
              <a:spcBef>
                <a:spcPct val="0"/>
              </a:spcBef>
              <a:spcAft>
                <a:spcPct val="0"/>
              </a:spcAft>
              <a:defRPr sz="1400">
                <a:solidFill>
                  <a:schemeClr val="tx2"/>
                </a:solidFill>
                <a:latin typeface="Arial" charset="0"/>
              </a:defRPr>
            </a:lvl8pPr>
            <a:lvl9pPr marL="3886200" indent="-228600" algn="ctr" eaLnBrk="0" fontAlgn="base" hangingPunct="0">
              <a:spcBef>
                <a:spcPct val="0"/>
              </a:spcBef>
              <a:spcAft>
                <a:spcPct val="0"/>
              </a:spcAft>
              <a:defRPr sz="1400">
                <a:solidFill>
                  <a:schemeClr val="tx2"/>
                </a:solidFill>
                <a:latin typeface="Arial" charset="0"/>
              </a:defRPr>
            </a:lvl9pPr>
          </a:lstStyle>
          <a:p>
            <a:pPr eaLnBrk="1" hangingPunct="1"/>
            <a:fld id="{69E62F21-F0C6-48A2-95A2-95F17AB86E67}" type="slidenum">
              <a:rPr lang="en-US" sz="1200" smtClean="0">
                <a:solidFill>
                  <a:schemeClr val="tx1"/>
                </a:solidFill>
              </a:rPr>
              <a:pPr eaLnBrk="1" hangingPunct="1"/>
              <a:t>6</a:t>
            </a:fld>
            <a:endParaRPr lang="en-US" sz="1200" smtClean="0">
              <a:solidFill>
                <a:schemeClr val="tx1"/>
              </a:solidFill>
            </a:endParaRPr>
          </a:p>
        </p:txBody>
      </p:sp>
      <p:sp>
        <p:nvSpPr>
          <p:cNvPr id="80901" name="Text Box 4"/>
          <p:cNvSpPr txBox="1">
            <a:spLocks noChangeArrowheads="1"/>
          </p:cNvSpPr>
          <p:nvPr/>
        </p:nvSpPr>
        <p:spPr bwMode="auto">
          <a:xfrm>
            <a:off x="365125" y="59086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400">
                <a:solidFill>
                  <a:schemeClr val="tx2"/>
                </a:solidFill>
                <a:latin typeface="Arial" charset="0"/>
              </a:defRPr>
            </a:lvl1pPr>
            <a:lvl2pPr marL="742950" indent="-285750" eaLnBrk="0" hangingPunct="0">
              <a:defRPr sz="1400">
                <a:solidFill>
                  <a:schemeClr val="tx2"/>
                </a:solidFill>
                <a:latin typeface="Arial" charset="0"/>
              </a:defRPr>
            </a:lvl2pPr>
            <a:lvl3pPr marL="1143000" indent="-228600" eaLnBrk="0" hangingPunct="0">
              <a:defRPr sz="1400">
                <a:solidFill>
                  <a:schemeClr val="tx2"/>
                </a:solidFill>
                <a:latin typeface="Arial" charset="0"/>
              </a:defRPr>
            </a:lvl3pPr>
            <a:lvl4pPr marL="1600200" indent="-228600" eaLnBrk="0" hangingPunct="0">
              <a:defRPr sz="1400">
                <a:solidFill>
                  <a:schemeClr val="tx2"/>
                </a:solidFill>
                <a:latin typeface="Arial" charset="0"/>
              </a:defRPr>
            </a:lvl4pPr>
            <a:lvl5pPr marL="2057400" indent="-228600" eaLnBrk="0" hangingPunct="0">
              <a:defRPr sz="1400">
                <a:solidFill>
                  <a:schemeClr val="tx2"/>
                </a:solidFill>
                <a:latin typeface="Arial" charset="0"/>
              </a:defRPr>
            </a:lvl5pPr>
            <a:lvl6pPr marL="2514600" indent="-228600" algn="ctr" eaLnBrk="0" fontAlgn="base" hangingPunct="0">
              <a:spcBef>
                <a:spcPct val="0"/>
              </a:spcBef>
              <a:spcAft>
                <a:spcPct val="0"/>
              </a:spcAft>
              <a:defRPr sz="1400">
                <a:solidFill>
                  <a:schemeClr val="tx2"/>
                </a:solidFill>
                <a:latin typeface="Arial" charset="0"/>
              </a:defRPr>
            </a:lvl6pPr>
            <a:lvl7pPr marL="2971800" indent="-228600" algn="ctr" eaLnBrk="0" fontAlgn="base" hangingPunct="0">
              <a:spcBef>
                <a:spcPct val="0"/>
              </a:spcBef>
              <a:spcAft>
                <a:spcPct val="0"/>
              </a:spcAft>
              <a:defRPr sz="1400">
                <a:solidFill>
                  <a:schemeClr val="tx2"/>
                </a:solidFill>
                <a:latin typeface="Arial" charset="0"/>
              </a:defRPr>
            </a:lvl7pPr>
            <a:lvl8pPr marL="3429000" indent="-228600" algn="ctr" eaLnBrk="0" fontAlgn="base" hangingPunct="0">
              <a:spcBef>
                <a:spcPct val="0"/>
              </a:spcBef>
              <a:spcAft>
                <a:spcPct val="0"/>
              </a:spcAft>
              <a:defRPr sz="1400">
                <a:solidFill>
                  <a:schemeClr val="tx2"/>
                </a:solidFill>
                <a:latin typeface="Arial" charset="0"/>
              </a:defRPr>
            </a:lvl8pPr>
            <a:lvl9pPr marL="3886200" indent="-228600" algn="ctr" eaLnBrk="0" fontAlgn="base" hangingPunct="0">
              <a:spcBef>
                <a:spcPct val="0"/>
              </a:spcBef>
              <a:spcAft>
                <a:spcPct val="0"/>
              </a:spcAft>
              <a:defRPr sz="1400">
                <a:solidFill>
                  <a:schemeClr val="tx2"/>
                </a:solidFill>
                <a:latin typeface="Arial" charset="0"/>
              </a:defRPr>
            </a:lvl9pPr>
          </a:lstStyle>
          <a:p>
            <a:pPr algn="l" eaLnBrk="1" hangingPunct="1"/>
            <a:endParaRPr lang="en-US" sz="2400">
              <a:solidFill>
                <a:schemeClr val="tx1"/>
              </a:solidFill>
              <a:latin typeface="Times New Roman" pitchFamily="18" charset="0"/>
            </a:endParaRPr>
          </a:p>
        </p:txBody>
      </p:sp>
    </p:spTree>
    <p:extLst>
      <p:ext uri="{BB962C8B-B14F-4D97-AF65-F5344CB8AC3E}">
        <p14:creationId xmlns:p14="http://schemas.microsoft.com/office/powerpoint/2010/main" val="375411070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alpha val="43000"/>
          </a:schemeClr>
        </a:solidFill>
        <a:effectLst/>
      </p:bgPr>
    </p:bg>
    <p:spTree>
      <p:nvGrpSpPr>
        <p:cNvPr id="1" name=""/>
        <p:cNvGrpSpPr/>
        <p:nvPr/>
      </p:nvGrpSpPr>
      <p:grpSpPr>
        <a:xfrm>
          <a:off x="0" y="0"/>
          <a:ext cx="0" cy="0"/>
          <a:chOff x="0" y="0"/>
          <a:chExt cx="0" cy="0"/>
        </a:xfrm>
      </p:grpSpPr>
      <p:sp>
        <p:nvSpPr>
          <p:cNvPr id="81922" name="Slide Number Placeholder 4"/>
          <p:cNvSpPr>
            <a:spLocks noGrp="1"/>
          </p:cNvSpPr>
          <p:nvPr>
            <p:ph type="sldNum" sz="quarter" idx="12"/>
          </p:nvPr>
        </p:nvSpPr>
        <p:spPr>
          <a:noFill/>
        </p:spPr>
        <p:txBody>
          <a:bodyPr>
            <a:normAutofit/>
          </a:bodyPr>
          <a:lstStyle>
            <a:lvl1pPr eaLnBrk="0" hangingPunct="0">
              <a:defRPr sz="1400">
                <a:solidFill>
                  <a:schemeClr val="tx2"/>
                </a:solidFill>
                <a:latin typeface="Arial" charset="0"/>
              </a:defRPr>
            </a:lvl1pPr>
            <a:lvl2pPr marL="742950" indent="-285750" eaLnBrk="0" hangingPunct="0">
              <a:defRPr sz="1400">
                <a:solidFill>
                  <a:schemeClr val="tx2"/>
                </a:solidFill>
                <a:latin typeface="Arial" charset="0"/>
              </a:defRPr>
            </a:lvl2pPr>
            <a:lvl3pPr marL="1143000" indent="-228600" eaLnBrk="0" hangingPunct="0">
              <a:defRPr sz="1400">
                <a:solidFill>
                  <a:schemeClr val="tx2"/>
                </a:solidFill>
                <a:latin typeface="Arial" charset="0"/>
              </a:defRPr>
            </a:lvl3pPr>
            <a:lvl4pPr marL="1600200" indent="-228600" eaLnBrk="0" hangingPunct="0">
              <a:defRPr sz="1400">
                <a:solidFill>
                  <a:schemeClr val="tx2"/>
                </a:solidFill>
                <a:latin typeface="Arial" charset="0"/>
              </a:defRPr>
            </a:lvl4pPr>
            <a:lvl5pPr marL="2057400" indent="-228600" eaLnBrk="0" hangingPunct="0">
              <a:defRPr sz="1400">
                <a:solidFill>
                  <a:schemeClr val="tx2"/>
                </a:solidFill>
                <a:latin typeface="Arial" charset="0"/>
              </a:defRPr>
            </a:lvl5pPr>
            <a:lvl6pPr marL="2514600" indent="-228600" algn="ctr" eaLnBrk="0" fontAlgn="base" hangingPunct="0">
              <a:spcBef>
                <a:spcPct val="0"/>
              </a:spcBef>
              <a:spcAft>
                <a:spcPct val="0"/>
              </a:spcAft>
              <a:defRPr sz="1400">
                <a:solidFill>
                  <a:schemeClr val="tx2"/>
                </a:solidFill>
                <a:latin typeface="Arial" charset="0"/>
              </a:defRPr>
            </a:lvl6pPr>
            <a:lvl7pPr marL="2971800" indent="-228600" algn="ctr" eaLnBrk="0" fontAlgn="base" hangingPunct="0">
              <a:spcBef>
                <a:spcPct val="0"/>
              </a:spcBef>
              <a:spcAft>
                <a:spcPct val="0"/>
              </a:spcAft>
              <a:defRPr sz="1400">
                <a:solidFill>
                  <a:schemeClr val="tx2"/>
                </a:solidFill>
                <a:latin typeface="Arial" charset="0"/>
              </a:defRPr>
            </a:lvl7pPr>
            <a:lvl8pPr marL="3429000" indent="-228600" algn="ctr" eaLnBrk="0" fontAlgn="base" hangingPunct="0">
              <a:spcBef>
                <a:spcPct val="0"/>
              </a:spcBef>
              <a:spcAft>
                <a:spcPct val="0"/>
              </a:spcAft>
              <a:defRPr sz="1400">
                <a:solidFill>
                  <a:schemeClr val="tx2"/>
                </a:solidFill>
                <a:latin typeface="Arial" charset="0"/>
              </a:defRPr>
            </a:lvl8pPr>
            <a:lvl9pPr marL="3886200" indent="-228600" algn="ctr" eaLnBrk="0" fontAlgn="base" hangingPunct="0">
              <a:spcBef>
                <a:spcPct val="0"/>
              </a:spcBef>
              <a:spcAft>
                <a:spcPct val="0"/>
              </a:spcAft>
              <a:defRPr sz="1400">
                <a:solidFill>
                  <a:schemeClr val="tx2"/>
                </a:solidFill>
                <a:latin typeface="Arial" charset="0"/>
              </a:defRPr>
            </a:lvl9pPr>
          </a:lstStyle>
          <a:p>
            <a:pPr eaLnBrk="1" hangingPunct="1"/>
            <a:fld id="{339AC942-073C-4F33-964B-B13941BB29E5}" type="slidenum">
              <a:rPr lang="en-US" sz="1600" smtClean="0">
                <a:solidFill>
                  <a:schemeClr val="tx2">
                    <a:lumMod val="75000"/>
                  </a:schemeClr>
                </a:solidFill>
                <a:latin typeface="+mn-lt"/>
              </a:rPr>
              <a:pPr eaLnBrk="1" hangingPunct="1"/>
              <a:t>7</a:t>
            </a:fld>
            <a:endParaRPr lang="en-US" sz="1600" smtClean="0">
              <a:solidFill>
                <a:schemeClr val="tx2">
                  <a:lumMod val="75000"/>
                </a:schemeClr>
              </a:solidFill>
              <a:latin typeface="+mn-lt"/>
            </a:endParaRPr>
          </a:p>
        </p:txBody>
      </p:sp>
      <p:sp>
        <p:nvSpPr>
          <p:cNvPr id="81925" name="Text Box 4"/>
          <p:cNvSpPr txBox="1">
            <a:spLocks noChangeArrowheads="1"/>
          </p:cNvSpPr>
          <p:nvPr/>
        </p:nvSpPr>
        <p:spPr bwMode="auto">
          <a:xfrm>
            <a:off x="365125" y="5908675"/>
            <a:ext cx="18473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400">
                <a:solidFill>
                  <a:schemeClr val="tx2"/>
                </a:solidFill>
                <a:latin typeface="Arial" charset="0"/>
              </a:defRPr>
            </a:lvl1pPr>
            <a:lvl2pPr marL="742950" indent="-285750" eaLnBrk="0" hangingPunct="0">
              <a:defRPr sz="1400">
                <a:solidFill>
                  <a:schemeClr val="tx2"/>
                </a:solidFill>
                <a:latin typeface="Arial" charset="0"/>
              </a:defRPr>
            </a:lvl2pPr>
            <a:lvl3pPr marL="1143000" indent="-228600" eaLnBrk="0" hangingPunct="0">
              <a:defRPr sz="1400">
                <a:solidFill>
                  <a:schemeClr val="tx2"/>
                </a:solidFill>
                <a:latin typeface="Arial" charset="0"/>
              </a:defRPr>
            </a:lvl3pPr>
            <a:lvl4pPr marL="1600200" indent="-228600" eaLnBrk="0" hangingPunct="0">
              <a:defRPr sz="1400">
                <a:solidFill>
                  <a:schemeClr val="tx2"/>
                </a:solidFill>
                <a:latin typeface="Arial" charset="0"/>
              </a:defRPr>
            </a:lvl4pPr>
            <a:lvl5pPr marL="2057400" indent="-228600" eaLnBrk="0" hangingPunct="0">
              <a:defRPr sz="1400">
                <a:solidFill>
                  <a:schemeClr val="tx2"/>
                </a:solidFill>
                <a:latin typeface="Arial" charset="0"/>
              </a:defRPr>
            </a:lvl5pPr>
            <a:lvl6pPr marL="2514600" indent="-228600" algn="ctr" eaLnBrk="0" fontAlgn="base" hangingPunct="0">
              <a:spcBef>
                <a:spcPct val="0"/>
              </a:spcBef>
              <a:spcAft>
                <a:spcPct val="0"/>
              </a:spcAft>
              <a:defRPr sz="1400">
                <a:solidFill>
                  <a:schemeClr val="tx2"/>
                </a:solidFill>
                <a:latin typeface="Arial" charset="0"/>
              </a:defRPr>
            </a:lvl6pPr>
            <a:lvl7pPr marL="2971800" indent="-228600" algn="ctr" eaLnBrk="0" fontAlgn="base" hangingPunct="0">
              <a:spcBef>
                <a:spcPct val="0"/>
              </a:spcBef>
              <a:spcAft>
                <a:spcPct val="0"/>
              </a:spcAft>
              <a:defRPr sz="1400">
                <a:solidFill>
                  <a:schemeClr val="tx2"/>
                </a:solidFill>
                <a:latin typeface="Arial" charset="0"/>
              </a:defRPr>
            </a:lvl7pPr>
            <a:lvl8pPr marL="3429000" indent="-228600" algn="ctr" eaLnBrk="0" fontAlgn="base" hangingPunct="0">
              <a:spcBef>
                <a:spcPct val="0"/>
              </a:spcBef>
              <a:spcAft>
                <a:spcPct val="0"/>
              </a:spcAft>
              <a:defRPr sz="1400">
                <a:solidFill>
                  <a:schemeClr val="tx2"/>
                </a:solidFill>
                <a:latin typeface="Arial" charset="0"/>
              </a:defRPr>
            </a:lvl8pPr>
            <a:lvl9pPr marL="3886200" indent="-228600" algn="ctr" eaLnBrk="0" fontAlgn="base" hangingPunct="0">
              <a:spcBef>
                <a:spcPct val="0"/>
              </a:spcBef>
              <a:spcAft>
                <a:spcPct val="0"/>
              </a:spcAft>
              <a:defRPr sz="1400">
                <a:solidFill>
                  <a:schemeClr val="tx2"/>
                </a:solidFill>
                <a:latin typeface="Arial" charset="0"/>
              </a:defRPr>
            </a:lvl9pPr>
          </a:lstStyle>
          <a:p>
            <a:pPr algn="l" eaLnBrk="1" hangingPunct="1"/>
            <a:endParaRPr lang="en-US" sz="1600">
              <a:solidFill>
                <a:schemeClr val="tx2">
                  <a:lumMod val="75000"/>
                </a:schemeClr>
              </a:solidFill>
              <a:latin typeface="+mn-lt"/>
            </a:endParaRPr>
          </a:p>
        </p:txBody>
      </p:sp>
      <p:grpSp>
        <p:nvGrpSpPr>
          <p:cNvPr id="2" name="Group 5"/>
          <p:cNvGrpSpPr>
            <a:grpSpLocks/>
          </p:cNvGrpSpPr>
          <p:nvPr/>
        </p:nvGrpSpPr>
        <p:grpSpPr bwMode="auto">
          <a:xfrm>
            <a:off x="838200" y="457200"/>
            <a:ext cx="7488237" cy="5795963"/>
            <a:chOff x="-3" y="-3"/>
            <a:chExt cx="3720" cy="3402"/>
          </a:xfrm>
        </p:grpSpPr>
        <p:grpSp>
          <p:nvGrpSpPr>
            <p:cNvPr id="3" name="Group 6"/>
            <p:cNvGrpSpPr>
              <a:grpSpLocks/>
            </p:cNvGrpSpPr>
            <p:nvPr/>
          </p:nvGrpSpPr>
          <p:grpSpPr bwMode="auto">
            <a:xfrm>
              <a:off x="0" y="0"/>
              <a:ext cx="3714" cy="3396"/>
              <a:chOff x="0" y="0"/>
              <a:chExt cx="3714" cy="3396"/>
            </a:xfrm>
          </p:grpSpPr>
          <p:grpSp>
            <p:nvGrpSpPr>
              <p:cNvPr id="4" name="Group 7"/>
              <p:cNvGrpSpPr>
                <a:grpSpLocks/>
              </p:cNvGrpSpPr>
              <p:nvPr/>
            </p:nvGrpSpPr>
            <p:grpSpPr bwMode="auto">
              <a:xfrm>
                <a:off x="0" y="0"/>
                <a:ext cx="1857" cy="403"/>
                <a:chOff x="0" y="0"/>
                <a:chExt cx="1857" cy="403"/>
              </a:xfrm>
            </p:grpSpPr>
            <p:sp>
              <p:nvSpPr>
                <p:cNvPr id="81971" name="Rectangle 8"/>
                <p:cNvSpPr>
                  <a:spLocks noChangeArrowheads="1"/>
                </p:cNvSpPr>
                <p:nvPr/>
              </p:nvSpPr>
              <p:spPr bwMode="auto">
                <a:xfrm>
                  <a:off x="43" y="0"/>
                  <a:ext cx="1771"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sz="1600" b="1" u="sng" dirty="0">
                      <a:solidFill>
                        <a:srgbClr val="800000"/>
                      </a:solidFill>
                      <a:cs typeface="Times New Roman" pitchFamily="18" charset="0"/>
                    </a:rPr>
                    <a:t>TRAUMATIC EXPERIENCE</a:t>
                  </a:r>
                </a:p>
                <a:p>
                  <a:pPr eaLnBrk="0" hangingPunct="0"/>
                  <a:endParaRPr lang="en-US" sz="1600" dirty="0">
                    <a:solidFill>
                      <a:srgbClr val="800000"/>
                    </a:solidFill>
                  </a:endParaRPr>
                </a:p>
              </p:txBody>
            </p:sp>
            <p:sp>
              <p:nvSpPr>
                <p:cNvPr id="81972" name="Rectangle 9"/>
                <p:cNvSpPr>
                  <a:spLocks noChangeArrowheads="1"/>
                </p:cNvSpPr>
                <p:nvPr/>
              </p:nvSpPr>
              <p:spPr bwMode="auto">
                <a:xfrm>
                  <a:off x="0" y="0"/>
                  <a:ext cx="1857" cy="403"/>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sz="1600">
                    <a:solidFill>
                      <a:schemeClr val="tx2">
                        <a:lumMod val="75000"/>
                      </a:schemeClr>
                    </a:solidFill>
                  </a:endParaRPr>
                </a:p>
              </p:txBody>
            </p:sp>
          </p:grpSp>
          <p:grpSp>
            <p:nvGrpSpPr>
              <p:cNvPr id="5" name="Group 10"/>
              <p:cNvGrpSpPr>
                <a:grpSpLocks/>
              </p:cNvGrpSpPr>
              <p:nvPr/>
            </p:nvGrpSpPr>
            <p:grpSpPr bwMode="auto">
              <a:xfrm>
                <a:off x="1857" y="0"/>
                <a:ext cx="1857" cy="403"/>
                <a:chOff x="1857" y="0"/>
                <a:chExt cx="1857" cy="403"/>
              </a:xfrm>
            </p:grpSpPr>
            <p:sp>
              <p:nvSpPr>
                <p:cNvPr id="81969" name="Rectangle 11"/>
                <p:cNvSpPr>
                  <a:spLocks noChangeArrowheads="1"/>
                </p:cNvSpPr>
                <p:nvPr/>
              </p:nvSpPr>
              <p:spPr bwMode="auto">
                <a:xfrm>
                  <a:off x="1900" y="0"/>
                  <a:ext cx="1771"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sz="1600" b="1" u="sng" dirty="0">
                      <a:solidFill>
                        <a:srgbClr val="800000"/>
                      </a:solidFill>
                      <a:cs typeface="Times New Roman" pitchFamily="18" charset="0"/>
                    </a:rPr>
                    <a:t>SECURE ATTACHMENT</a:t>
                  </a:r>
                </a:p>
                <a:p>
                  <a:pPr eaLnBrk="0" hangingPunct="0"/>
                  <a:endParaRPr lang="en-US" sz="1600" b="1" u="sng" dirty="0">
                    <a:solidFill>
                      <a:srgbClr val="800000"/>
                    </a:solidFill>
                  </a:endParaRPr>
                </a:p>
              </p:txBody>
            </p:sp>
            <p:sp>
              <p:nvSpPr>
                <p:cNvPr id="81970" name="Rectangle 12"/>
                <p:cNvSpPr>
                  <a:spLocks noChangeArrowheads="1"/>
                </p:cNvSpPr>
                <p:nvPr/>
              </p:nvSpPr>
              <p:spPr bwMode="auto">
                <a:xfrm>
                  <a:off x="1857" y="0"/>
                  <a:ext cx="1857" cy="403"/>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sz="1600">
                    <a:solidFill>
                      <a:schemeClr val="tx2">
                        <a:lumMod val="75000"/>
                      </a:schemeClr>
                    </a:solidFill>
                  </a:endParaRPr>
                </a:p>
              </p:txBody>
            </p:sp>
          </p:grpSp>
          <p:grpSp>
            <p:nvGrpSpPr>
              <p:cNvPr id="6" name="Group 13"/>
              <p:cNvGrpSpPr>
                <a:grpSpLocks/>
              </p:cNvGrpSpPr>
              <p:nvPr/>
            </p:nvGrpSpPr>
            <p:grpSpPr bwMode="auto">
              <a:xfrm>
                <a:off x="0" y="403"/>
                <a:ext cx="1857" cy="403"/>
                <a:chOff x="0" y="403"/>
                <a:chExt cx="1857" cy="403"/>
              </a:xfrm>
            </p:grpSpPr>
            <p:sp>
              <p:nvSpPr>
                <p:cNvPr id="81967" name="Rectangle 14"/>
                <p:cNvSpPr>
                  <a:spLocks noChangeArrowheads="1"/>
                </p:cNvSpPr>
                <p:nvPr/>
              </p:nvSpPr>
              <p:spPr bwMode="auto">
                <a:xfrm>
                  <a:off x="43" y="403"/>
                  <a:ext cx="1771"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en-US" sz="1600" dirty="0">
                      <a:solidFill>
                        <a:schemeClr val="tx2">
                          <a:lumMod val="75000"/>
                        </a:schemeClr>
                      </a:solidFill>
                      <a:cs typeface="Times New Roman" pitchFamily="18" charset="0"/>
                    </a:rPr>
                    <a:t>Floods us with physical fear/helplessness</a:t>
                  </a:r>
                </a:p>
                <a:p>
                  <a:pPr algn="l" eaLnBrk="0" hangingPunct="0"/>
                  <a:endParaRPr lang="en-US" sz="1600" dirty="0">
                    <a:solidFill>
                      <a:schemeClr val="tx2">
                        <a:lumMod val="75000"/>
                      </a:schemeClr>
                    </a:solidFill>
                  </a:endParaRPr>
                </a:p>
              </p:txBody>
            </p:sp>
            <p:sp>
              <p:nvSpPr>
                <p:cNvPr id="81968" name="Rectangle 15"/>
                <p:cNvSpPr>
                  <a:spLocks noChangeArrowheads="1"/>
                </p:cNvSpPr>
                <p:nvPr/>
              </p:nvSpPr>
              <p:spPr bwMode="auto">
                <a:xfrm>
                  <a:off x="0" y="403"/>
                  <a:ext cx="1857" cy="403"/>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sz="1600">
                    <a:solidFill>
                      <a:schemeClr val="tx2">
                        <a:lumMod val="75000"/>
                      </a:schemeClr>
                    </a:solidFill>
                  </a:endParaRPr>
                </a:p>
              </p:txBody>
            </p:sp>
          </p:grpSp>
          <p:grpSp>
            <p:nvGrpSpPr>
              <p:cNvPr id="7" name="Group 16"/>
              <p:cNvGrpSpPr>
                <a:grpSpLocks/>
              </p:cNvGrpSpPr>
              <p:nvPr/>
            </p:nvGrpSpPr>
            <p:grpSpPr bwMode="auto">
              <a:xfrm>
                <a:off x="1857" y="403"/>
                <a:ext cx="1857" cy="403"/>
                <a:chOff x="1857" y="403"/>
                <a:chExt cx="1857" cy="403"/>
              </a:xfrm>
            </p:grpSpPr>
            <p:sp>
              <p:nvSpPr>
                <p:cNvPr id="81965" name="Rectangle 17"/>
                <p:cNvSpPr>
                  <a:spLocks noChangeArrowheads="1"/>
                </p:cNvSpPr>
                <p:nvPr/>
              </p:nvSpPr>
              <p:spPr bwMode="auto">
                <a:xfrm>
                  <a:off x="1900" y="403"/>
                  <a:ext cx="1771"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en-US" sz="1600">
                      <a:solidFill>
                        <a:schemeClr val="tx2">
                          <a:lumMod val="75000"/>
                        </a:schemeClr>
                      </a:solidFill>
                      <a:cs typeface="Times New Roman" pitchFamily="18" charset="0"/>
                    </a:rPr>
                    <a:t>Offers a safe haven</a:t>
                  </a:r>
                </a:p>
                <a:p>
                  <a:pPr algn="l" eaLnBrk="0" hangingPunct="0"/>
                  <a:endParaRPr lang="en-US" sz="1600">
                    <a:solidFill>
                      <a:schemeClr val="tx2">
                        <a:lumMod val="75000"/>
                      </a:schemeClr>
                    </a:solidFill>
                  </a:endParaRPr>
                </a:p>
              </p:txBody>
            </p:sp>
            <p:sp>
              <p:nvSpPr>
                <p:cNvPr id="81966" name="Rectangle 18"/>
                <p:cNvSpPr>
                  <a:spLocks noChangeArrowheads="1"/>
                </p:cNvSpPr>
                <p:nvPr/>
              </p:nvSpPr>
              <p:spPr bwMode="auto">
                <a:xfrm>
                  <a:off x="1857" y="403"/>
                  <a:ext cx="1857" cy="403"/>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sz="1600">
                    <a:solidFill>
                      <a:schemeClr val="tx2">
                        <a:lumMod val="75000"/>
                      </a:schemeClr>
                    </a:solidFill>
                  </a:endParaRPr>
                </a:p>
              </p:txBody>
            </p:sp>
          </p:grpSp>
          <p:grpSp>
            <p:nvGrpSpPr>
              <p:cNvPr id="8" name="Group 19"/>
              <p:cNvGrpSpPr>
                <a:grpSpLocks/>
              </p:cNvGrpSpPr>
              <p:nvPr/>
            </p:nvGrpSpPr>
            <p:grpSpPr bwMode="auto">
              <a:xfrm>
                <a:off x="0" y="806"/>
                <a:ext cx="1857" cy="518"/>
                <a:chOff x="0" y="806"/>
                <a:chExt cx="1857" cy="518"/>
              </a:xfrm>
            </p:grpSpPr>
            <p:sp>
              <p:nvSpPr>
                <p:cNvPr id="81963" name="Rectangle 20"/>
                <p:cNvSpPr>
                  <a:spLocks noChangeArrowheads="1"/>
                </p:cNvSpPr>
                <p:nvPr/>
              </p:nvSpPr>
              <p:spPr bwMode="auto">
                <a:xfrm>
                  <a:off x="43" y="806"/>
                  <a:ext cx="1771"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en-US" sz="1600" dirty="0">
                      <a:solidFill>
                        <a:schemeClr val="tx2">
                          <a:lumMod val="75000"/>
                        </a:schemeClr>
                      </a:solidFill>
                      <a:cs typeface="Times New Roman" pitchFamily="18" charset="0"/>
                    </a:rPr>
                    <a:t>Colors the world as dangerous/unpredictable</a:t>
                  </a:r>
                </a:p>
                <a:p>
                  <a:pPr algn="l" eaLnBrk="0" hangingPunct="0"/>
                  <a:endParaRPr lang="en-US" sz="1600" dirty="0">
                    <a:solidFill>
                      <a:schemeClr val="tx2">
                        <a:lumMod val="75000"/>
                      </a:schemeClr>
                    </a:solidFill>
                  </a:endParaRPr>
                </a:p>
              </p:txBody>
            </p:sp>
            <p:sp>
              <p:nvSpPr>
                <p:cNvPr id="81964" name="Rectangle 21"/>
                <p:cNvSpPr>
                  <a:spLocks noChangeArrowheads="1"/>
                </p:cNvSpPr>
                <p:nvPr/>
              </p:nvSpPr>
              <p:spPr bwMode="auto">
                <a:xfrm>
                  <a:off x="0" y="806"/>
                  <a:ext cx="1857" cy="518"/>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sz="1600">
                    <a:solidFill>
                      <a:schemeClr val="tx2">
                        <a:lumMod val="75000"/>
                      </a:schemeClr>
                    </a:solidFill>
                  </a:endParaRPr>
                </a:p>
              </p:txBody>
            </p:sp>
          </p:grpSp>
          <p:grpSp>
            <p:nvGrpSpPr>
              <p:cNvPr id="9" name="Group 22"/>
              <p:cNvGrpSpPr>
                <a:grpSpLocks/>
              </p:cNvGrpSpPr>
              <p:nvPr/>
            </p:nvGrpSpPr>
            <p:grpSpPr bwMode="auto">
              <a:xfrm>
                <a:off x="1857" y="806"/>
                <a:ext cx="1857" cy="518"/>
                <a:chOff x="1857" y="806"/>
                <a:chExt cx="1857" cy="518"/>
              </a:xfrm>
            </p:grpSpPr>
            <p:sp>
              <p:nvSpPr>
                <p:cNvPr id="81961" name="Rectangle 23"/>
                <p:cNvSpPr>
                  <a:spLocks noChangeArrowheads="1"/>
                </p:cNvSpPr>
                <p:nvPr/>
              </p:nvSpPr>
              <p:spPr bwMode="auto">
                <a:xfrm>
                  <a:off x="1900" y="806"/>
                  <a:ext cx="1771"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en-US" sz="1600" dirty="0">
                      <a:solidFill>
                        <a:schemeClr val="tx2">
                          <a:lumMod val="75000"/>
                        </a:schemeClr>
                      </a:solidFill>
                      <a:cs typeface="Times New Roman" pitchFamily="18" charset="0"/>
                    </a:rPr>
                    <a:t>Promotes affect regulation/integration</a:t>
                  </a:r>
                </a:p>
                <a:p>
                  <a:pPr algn="l" eaLnBrk="0" hangingPunct="0"/>
                  <a:endParaRPr lang="en-US" sz="1600" dirty="0">
                    <a:solidFill>
                      <a:schemeClr val="tx2">
                        <a:lumMod val="75000"/>
                      </a:schemeClr>
                    </a:solidFill>
                  </a:endParaRPr>
                </a:p>
              </p:txBody>
            </p:sp>
            <p:sp>
              <p:nvSpPr>
                <p:cNvPr id="81962" name="Rectangle 24"/>
                <p:cNvSpPr>
                  <a:spLocks noChangeArrowheads="1"/>
                </p:cNvSpPr>
                <p:nvPr/>
              </p:nvSpPr>
              <p:spPr bwMode="auto">
                <a:xfrm>
                  <a:off x="1857" y="806"/>
                  <a:ext cx="1857" cy="518"/>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sz="1600">
                    <a:solidFill>
                      <a:schemeClr val="tx2">
                        <a:lumMod val="75000"/>
                      </a:schemeClr>
                    </a:solidFill>
                  </a:endParaRPr>
                </a:p>
              </p:txBody>
            </p:sp>
          </p:grpSp>
          <p:grpSp>
            <p:nvGrpSpPr>
              <p:cNvPr id="10" name="Group 25"/>
              <p:cNvGrpSpPr>
                <a:grpSpLocks/>
              </p:cNvGrpSpPr>
              <p:nvPr/>
            </p:nvGrpSpPr>
            <p:grpSpPr bwMode="auto">
              <a:xfrm>
                <a:off x="0" y="1324"/>
                <a:ext cx="1857" cy="403"/>
                <a:chOff x="0" y="1324"/>
                <a:chExt cx="1857" cy="403"/>
              </a:xfrm>
            </p:grpSpPr>
            <p:sp>
              <p:nvSpPr>
                <p:cNvPr id="81959" name="Rectangle 26"/>
                <p:cNvSpPr>
                  <a:spLocks noChangeArrowheads="1"/>
                </p:cNvSpPr>
                <p:nvPr/>
              </p:nvSpPr>
              <p:spPr bwMode="auto">
                <a:xfrm>
                  <a:off x="43" y="1324"/>
                  <a:ext cx="1771"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en-US" sz="1600">
                      <a:solidFill>
                        <a:schemeClr val="tx2">
                          <a:lumMod val="75000"/>
                        </a:schemeClr>
                      </a:solidFill>
                      <a:cs typeface="Times New Roman" pitchFamily="18" charset="0"/>
                    </a:rPr>
                    <a:t>Creates overwhelming emotional chaos</a:t>
                  </a:r>
                </a:p>
                <a:p>
                  <a:pPr algn="l" eaLnBrk="0" hangingPunct="0"/>
                  <a:endParaRPr lang="en-US" sz="1600">
                    <a:solidFill>
                      <a:schemeClr val="tx2">
                        <a:lumMod val="75000"/>
                      </a:schemeClr>
                    </a:solidFill>
                  </a:endParaRPr>
                </a:p>
              </p:txBody>
            </p:sp>
            <p:sp>
              <p:nvSpPr>
                <p:cNvPr id="81960" name="Rectangle 27"/>
                <p:cNvSpPr>
                  <a:spLocks noChangeArrowheads="1"/>
                </p:cNvSpPr>
                <p:nvPr/>
              </p:nvSpPr>
              <p:spPr bwMode="auto">
                <a:xfrm>
                  <a:off x="0" y="1324"/>
                  <a:ext cx="1857" cy="403"/>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sz="1600">
                    <a:solidFill>
                      <a:schemeClr val="tx2">
                        <a:lumMod val="75000"/>
                      </a:schemeClr>
                    </a:solidFill>
                  </a:endParaRPr>
                </a:p>
              </p:txBody>
            </p:sp>
          </p:grpSp>
          <p:grpSp>
            <p:nvGrpSpPr>
              <p:cNvPr id="11" name="Group 28"/>
              <p:cNvGrpSpPr>
                <a:grpSpLocks/>
              </p:cNvGrpSpPr>
              <p:nvPr/>
            </p:nvGrpSpPr>
            <p:grpSpPr bwMode="auto">
              <a:xfrm>
                <a:off x="1857" y="1324"/>
                <a:ext cx="1857" cy="403"/>
                <a:chOff x="1857" y="1324"/>
                <a:chExt cx="1857" cy="403"/>
              </a:xfrm>
            </p:grpSpPr>
            <p:sp>
              <p:nvSpPr>
                <p:cNvPr id="81957" name="Rectangle 29"/>
                <p:cNvSpPr>
                  <a:spLocks noChangeArrowheads="1"/>
                </p:cNvSpPr>
                <p:nvPr/>
              </p:nvSpPr>
              <p:spPr bwMode="auto">
                <a:xfrm>
                  <a:off x="1900" y="1324"/>
                  <a:ext cx="1771"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en-US" sz="1600">
                      <a:solidFill>
                        <a:schemeClr val="tx2">
                          <a:lumMod val="75000"/>
                        </a:schemeClr>
                      </a:solidFill>
                      <a:cs typeface="Times New Roman" pitchFamily="18" charset="0"/>
                    </a:rPr>
                    <a:t>Promotes personality integration</a:t>
                  </a:r>
                </a:p>
                <a:p>
                  <a:pPr algn="l" eaLnBrk="0" hangingPunct="0"/>
                  <a:endParaRPr lang="en-US" sz="1600">
                    <a:solidFill>
                      <a:schemeClr val="tx2">
                        <a:lumMod val="75000"/>
                      </a:schemeClr>
                    </a:solidFill>
                  </a:endParaRPr>
                </a:p>
              </p:txBody>
            </p:sp>
            <p:sp>
              <p:nvSpPr>
                <p:cNvPr id="81958" name="Rectangle 30"/>
                <p:cNvSpPr>
                  <a:spLocks noChangeArrowheads="1"/>
                </p:cNvSpPr>
                <p:nvPr/>
              </p:nvSpPr>
              <p:spPr bwMode="auto">
                <a:xfrm>
                  <a:off x="1857" y="1324"/>
                  <a:ext cx="1857" cy="403"/>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sz="1600">
                    <a:solidFill>
                      <a:schemeClr val="tx2">
                        <a:lumMod val="75000"/>
                      </a:schemeClr>
                    </a:solidFill>
                  </a:endParaRPr>
                </a:p>
              </p:txBody>
            </p:sp>
          </p:grpSp>
          <p:grpSp>
            <p:nvGrpSpPr>
              <p:cNvPr id="12" name="Group 31"/>
              <p:cNvGrpSpPr>
                <a:grpSpLocks/>
              </p:cNvGrpSpPr>
              <p:nvPr/>
            </p:nvGrpSpPr>
            <p:grpSpPr bwMode="auto">
              <a:xfrm>
                <a:off x="0" y="1727"/>
                <a:ext cx="1857" cy="518"/>
                <a:chOff x="0" y="1727"/>
                <a:chExt cx="1857" cy="518"/>
              </a:xfrm>
            </p:grpSpPr>
            <p:sp>
              <p:nvSpPr>
                <p:cNvPr id="81955" name="Rectangle 32"/>
                <p:cNvSpPr>
                  <a:spLocks noChangeArrowheads="1"/>
                </p:cNvSpPr>
                <p:nvPr/>
              </p:nvSpPr>
              <p:spPr bwMode="auto">
                <a:xfrm>
                  <a:off x="43" y="1727"/>
                  <a:ext cx="1771"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en-US" sz="1600" dirty="0">
                      <a:solidFill>
                        <a:schemeClr val="tx2">
                          <a:lumMod val="75000"/>
                        </a:schemeClr>
                      </a:solidFill>
                      <a:cs typeface="Times New Roman" pitchFamily="18" charset="0"/>
                    </a:rPr>
                    <a:t>Threatens a cohesive sense of self</a:t>
                  </a:r>
                </a:p>
                <a:p>
                  <a:pPr algn="l" eaLnBrk="0" hangingPunct="0"/>
                  <a:endParaRPr lang="en-US" sz="1600" dirty="0">
                    <a:solidFill>
                      <a:schemeClr val="tx2">
                        <a:lumMod val="75000"/>
                      </a:schemeClr>
                    </a:solidFill>
                  </a:endParaRPr>
                </a:p>
              </p:txBody>
            </p:sp>
            <p:sp>
              <p:nvSpPr>
                <p:cNvPr id="81956" name="Rectangle 33"/>
                <p:cNvSpPr>
                  <a:spLocks noChangeArrowheads="1"/>
                </p:cNvSpPr>
                <p:nvPr/>
              </p:nvSpPr>
              <p:spPr bwMode="auto">
                <a:xfrm>
                  <a:off x="0" y="1727"/>
                  <a:ext cx="1857" cy="518"/>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sz="1600">
                    <a:solidFill>
                      <a:schemeClr val="tx2">
                        <a:lumMod val="75000"/>
                      </a:schemeClr>
                    </a:solidFill>
                  </a:endParaRPr>
                </a:p>
              </p:txBody>
            </p:sp>
          </p:grpSp>
          <p:grpSp>
            <p:nvGrpSpPr>
              <p:cNvPr id="13" name="Group 34"/>
              <p:cNvGrpSpPr>
                <a:grpSpLocks/>
              </p:cNvGrpSpPr>
              <p:nvPr/>
            </p:nvGrpSpPr>
            <p:grpSpPr bwMode="auto">
              <a:xfrm>
                <a:off x="1857" y="1727"/>
                <a:ext cx="1857" cy="518"/>
                <a:chOff x="1857" y="1727"/>
                <a:chExt cx="1857" cy="518"/>
              </a:xfrm>
            </p:grpSpPr>
            <p:sp>
              <p:nvSpPr>
                <p:cNvPr id="81953" name="Rectangle 35"/>
                <p:cNvSpPr>
                  <a:spLocks noChangeArrowheads="1"/>
                </p:cNvSpPr>
                <p:nvPr/>
              </p:nvSpPr>
              <p:spPr bwMode="auto">
                <a:xfrm>
                  <a:off x="1900" y="1727"/>
                  <a:ext cx="1771"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en-US" sz="1600">
                      <a:solidFill>
                        <a:schemeClr val="tx2">
                          <a:lumMod val="75000"/>
                        </a:schemeClr>
                      </a:solidFill>
                      <a:cs typeface="Times New Roman" pitchFamily="18" charset="0"/>
                    </a:rPr>
                    <a:t>Promotes confidence/trust in self and others</a:t>
                  </a:r>
                </a:p>
                <a:p>
                  <a:pPr algn="l" eaLnBrk="0" hangingPunct="0"/>
                  <a:endParaRPr lang="en-US" sz="1600">
                    <a:solidFill>
                      <a:schemeClr val="tx2">
                        <a:lumMod val="75000"/>
                      </a:schemeClr>
                    </a:solidFill>
                  </a:endParaRPr>
                </a:p>
              </p:txBody>
            </p:sp>
            <p:sp>
              <p:nvSpPr>
                <p:cNvPr id="81954" name="Rectangle 36"/>
                <p:cNvSpPr>
                  <a:spLocks noChangeArrowheads="1"/>
                </p:cNvSpPr>
                <p:nvPr/>
              </p:nvSpPr>
              <p:spPr bwMode="auto">
                <a:xfrm>
                  <a:off x="1857" y="1727"/>
                  <a:ext cx="1857" cy="518"/>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sz="1600">
                    <a:solidFill>
                      <a:schemeClr val="tx2">
                        <a:lumMod val="75000"/>
                      </a:schemeClr>
                    </a:solidFill>
                  </a:endParaRPr>
                </a:p>
              </p:txBody>
            </p:sp>
          </p:grpSp>
          <p:grpSp>
            <p:nvGrpSpPr>
              <p:cNvPr id="14" name="Group 37"/>
              <p:cNvGrpSpPr>
                <a:grpSpLocks/>
              </p:cNvGrpSpPr>
              <p:nvPr/>
            </p:nvGrpSpPr>
            <p:grpSpPr bwMode="auto">
              <a:xfrm>
                <a:off x="0" y="2245"/>
                <a:ext cx="1857" cy="518"/>
                <a:chOff x="0" y="2245"/>
                <a:chExt cx="1857" cy="518"/>
              </a:xfrm>
            </p:grpSpPr>
            <p:sp>
              <p:nvSpPr>
                <p:cNvPr id="81951" name="Rectangle 38"/>
                <p:cNvSpPr>
                  <a:spLocks noChangeArrowheads="1"/>
                </p:cNvSpPr>
                <p:nvPr/>
              </p:nvSpPr>
              <p:spPr bwMode="auto">
                <a:xfrm>
                  <a:off x="43" y="2245"/>
                  <a:ext cx="1771"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en-US" sz="1600" dirty="0">
                      <a:solidFill>
                        <a:schemeClr val="tx2">
                          <a:lumMod val="75000"/>
                        </a:schemeClr>
                      </a:solidFill>
                      <a:cs typeface="Times New Roman" pitchFamily="18" charset="0"/>
                    </a:rPr>
                    <a:t>Assaults self-efficacy and a sense of self control</a:t>
                  </a:r>
                </a:p>
                <a:p>
                  <a:pPr algn="l" eaLnBrk="0" hangingPunct="0"/>
                  <a:endParaRPr lang="en-US" sz="1600" dirty="0">
                    <a:solidFill>
                      <a:schemeClr val="tx2">
                        <a:lumMod val="75000"/>
                      </a:schemeClr>
                    </a:solidFill>
                  </a:endParaRPr>
                </a:p>
              </p:txBody>
            </p:sp>
            <p:sp>
              <p:nvSpPr>
                <p:cNvPr id="81952" name="Rectangle 39"/>
                <p:cNvSpPr>
                  <a:spLocks noChangeArrowheads="1"/>
                </p:cNvSpPr>
                <p:nvPr/>
              </p:nvSpPr>
              <p:spPr bwMode="auto">
                <a:xfrm>
                  <a:off x="0" y="2245"/>
                  <a:ext cx="1857" cy="518"/>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sz="1600">
                    <a:solidFill>
                      <a:schemeClr val="tx2">
                        <a:lumMod val="75000"/>
                      </a:schemeClr>
                    </a:solidFill>
                  </a:endParaRPr>
                </a:p>
              </p:txBody>
            </p:sp>
          </p:grpSp>
          <p:grpSp>
            <p:nvGrpSpPr>
              <p:cNvPr id="15" name="Group 40"/>
              <p:cNvGrpSpPr>
                <a:grpSpLocks/>
              </p:cNvGrpSpPr>
              <p:nvPr/>
            </p:nvGrpSpPr>
            <p:grpSpPr bwMode="auto">
              <a:xfrm>
                <a:off x="1857" y="2245"/>
                <a:ext cx="1857" cy="518"/>
                <a:chOff x="1857" y="2245"/>
                <a:chExt cx="1857" cy="518"/>
              </a:xfrm>
            </p:grpSpPr>
            <p:sp>
              <p:nvSpPr>
                <p:cNvPr id="81949" name="Rectangle 41"/>
                <p:cNvSpPr>
                  <a:spLocks noChangeArrowheads="1"/>
                </p:cNvSpPr>
                <p:nvPr/>
              </p:nvSpPr>
              <p:spPr bwMode="auto">
                <a:xfrm>
                  <a:off x="1900" y="2245"/>
                  <a:ext cx="1771"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en-US" sz="1600" dirty="0">
                      <a:solidFill>
                        <a:schemeClr val="tx2">
                          <a:lumMod val="75000"/>
                        </a:schemeClr>
                      </a:solidFill>
                      <a:cs typeface="Times New Roman" pitchFamily="18" charset="0"/>
                    </a:rPr>
                    <a:t>Promotes openness to experience, risk taking and new learning</a:t>
                  </a:r>
                </a:p>
                <a:p>
                  <a:pPr algn="l" eaLnBrk="0" hangingPunct="0"/>
                  <a:endParaRPr lang="en-US" sz="1600" dirty="0">
                    <a:solidFill>
                      <a:schemeClr val="tx2">
                        <a:lumMod val="75000"/>
                      </a:schemeClr>
                    </a:solidFill>
                  </a:endParaRPr>
                </a:p>
              </p:txBody>
            </p:sp>
            <p:sp>
              <p:nvSpPr>
                <p:cNvPr id="81950" name="Rectangle 42"/>
                <p:cNvSpPr>
                  <a:spLocks noChangeArrowheads="1"/>
                </p:cNvSpPr>
                <p:nvPr/>
              </p:nvSpPr>
              <p:spPr bwMode="auto">
                <a:xfrm>
                  <a:off x="1857" y="2245"/>
                  <a:ext cx="1857" cy="518"/>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sz="1600">
                    <a:solidFill>
                      <a:schemeClr val="tx2">
                        <a:lumMod val="75000"/>
                      </a:schemeClr>
                    </a:solidFill>
                  </a:endParaRPr>
                </a:p>
              </p:txBody>
            </p:sp>
          </p:grpSp>
          <p:grpSp>
            <p:nvGrpSpPr>
              <p:cNvPr id="16" name="Group 43"/>
              <p:cNvGrpSpPr>
                <a:grpSpLocks/>
              </p:cNvGrpSpPr>
              <p:nvPr/>
            </p:nvGrpSpPr>
            <p:grpSpPr bwMode="auto">
              <a:xfrm>
                <a:off x="0" y="2763"/>
                <a:ext cx="1857" cy="633"/>
                <a:chOff x="0" y="2763"/>
                <a:chExt cx="1857" cy="633"/>
              </a:xfrm>
            </p:grpSpPr>
            <p:sp>
              <p:nvSpPr>
                <p:cNvPr id="81947" name="Rectangle 44"/>
                <p:cNvSpPr>
                  <a:spLocks noChangeArrowheads="1"/>
                </p:cNvSpPr>
                <p:nvPr/>
              </p:nvSpPr>
              <p:spPr bwMode="auto">
                <a:xfrm>
                  <a:off x="43" y="2763"/>
                  <a:ext cx="1771" cy="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en-US" sz="1600">
                      <a:solidFill>
                        <a:schemeClr val="tx2">
                          <a:lumMod val="75000"/>
                        </a:schemeClr>
                      </a:solidFill>
                      <a:cs typeface="Times New Roman" pitchFamily="18" charset="0"/>
                    </a:rPr>
                    <a:t>Scrambles the ability to engage fully in the present, and so to adapt to new situations</a:t>
                  </a:r>
                </a:p>
                <a:p>
                  <a:pPr algn="l" eaLnBrk="0" hangingPunct="0"/>
                  <a:endParaRPr lang="en-US" sz="1600">
                    <a:solidFill>
                      <a:schemeClr val="tx2">
                        <a:lumMod val="75000"/>
                      </a:schemeClr>
                    </a:solidFill>
                  </a:endParaRPr>
                </a:p>
              </p:txBody>
            </p:sp>
            <p:sp>
              <p:nvSpPr>
                <p:cNvPr id="81948" name="Rectangle 45"/>
                <p:cNvSpPr>
                  <a:spLocks noChangeArrowheads="1"/>
                </p:cNvSpPr>
                <p:nvPr/>
              </p:nvSpPr>
              <p:spPr bwMode="auto">
                <a:xfrm>
                  <a:off x="0" y="2763"/>
                  <a:ext cx="1857" cy="633"/>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sz="1600">
                    <a:solidFill>
                      <a:schemeClr val="tx2">
                        <a:lumMod val="75000"/>
                      </a:schemeClr>
                    </a:solidFill>
                  </a:endParaRPr>
                </a:p>
              </p:txBody>
            </p:sp>
          </p:grpSp>
          <p:grpSp>
            <p:nvGrpSpPr>
              <p:cNvPr id="17" name="Group 46"/>
              <p:cNvGrpSpPr>
                <a:grpSpLocks/>
              </p:cNvGrpSpPr>
              <p:nvPr/>
            </p:nvGrpSpPr>
            <p:grpSpPr bwMode="auto">
              <a:xfrm>
                <a:off x="1857" y="2763"/>
                <a:ext cx="1857" cy="633"/>
                <a:chOff x="1857" y="2763"/>
                <a:chExt cx="1857" cy="633"/>
              </a:xfrm>
            </p:grpSpPr>
            <p:sp>
              <p:nvSpPr>
                <p:cNvPr id="81945" name="Rectangle 47"/>
                <p:cNvSpPr>
                  <a:spLocks noChangeArrowheads="1"/>
                </p:cNvSpPr>
                <p:nvPr/>
              </p:nvSpPr>
              <p:spPr bwMode="auto">
                <a:xfrm>
                  <a:off x="1900" y="2763"/>
                  <a:ext cx="1771" cy="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en-US" sz="1600">
                      <a:solidFill>
                        <a:schemeClr val="tx2">
                          <a:lumMod val="75000"/>
                        </a:schemeClr>
                      </a:solidFill>
                      <a:cs typeface="Times New Roman" pitchFamily="18" charset="0"/>
                    </a:rPr>
                    <a:t> </a:t>
                  </a:r>
                </a:p>
                <a:p>
                  <a:pPr algn="l" eaLnBrk="0" hangingPunct="0"/>
                  <a:endParaRPr lang="en-US" sz="1600">
                    <a:solidFill>
                      <a:schemeClr val="tx2">
                        <a:lumMod val="75000"/>
                      </a:schemeClr>
                    </a:solidFill>
                  </a:endParaRPr>
                </a:p>
              </p:txBody>
            </p:sp>
            <p:sp>
              <p:nvSpPr>
                <p:cNvPr id="81946" name="Rectangle 48"/>
                <p:cNvSpPr>
                  <a:spLocks noChangeArrowheads="1"/>
                </p:cNvSpPr>
                <p:nvPr/>
              </p:nvSpPr>
              <p:spPr bwMode="auto">
                <a:xfrm>
                  <a:off x="1857" y="2763"/>
                  <a:ext cx="1857" cy="633"/>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sz="1600">
                    <a:solidFill>
                      <a:schemeClr val="tx2">
                        <a:lumMod val="75000"/>
                      </a:schemeClr>
                    </a:solidFill>
                  </a:endParaRPr>
                </a:p>
              </p:txBody>
            </p:sp>
          </p:grpSp>
        </p:grpSp>
        <p:sp>
          <p:nvSpPr>
            <p:cNvPr id="81930" name="Rectangle 49"/>
            <p:cNvSpPr>
              <a:spLocks noChangeArrowheads="1"/>
            </p:cNvSpPr>
            <p:nvPr/>
          </p:nvSpPr>
          <p:spPr bwMode="auto">
            <a:xfrm>
              <a:off x="-3" y="-3"/>
              <a:ext cx="3720" cy="3402"/>
            </a:xfrm>
            <a:prstGeom prst="rect">
              <a:avLst/>
            </a:prstGeom>
            <a:noFill/>
            <a:ln w="9525"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sz="1600">
                <a:solidFill>
                  <a:schemeClr val="tx2">
                    <a:lumMod val="75000"/>
                  </a:schemeClr>
                </a:solidFill>
              </a:endParaRPr>
            </a:p>
          </p:txBody>
        </p:sp>
      </p:grpSp>
      <p:sp>
        <p:nvSpPr>
          <p:cNvPr id="81928" name="Text Box 52"/>
          <p:cNvSpPr txBox="1">
            <a:spLocks noChangeArrowheads="1"/>
          </p:cNvSpPr>
          <p:nvPr/>
        </p:nvSpPr>
        <p:spPr bwMode="auto">
          <a:xfrm>
            <a:off x="4724400" y="5181600"/>
            <a:ext cx="29718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spAutoFit/>
          </a:bodyPr>
          <a:lstStyle>
            <a:lvl1pPr eaLnBrk="0" hangingPunct="0">
              <a:defRPr sz="1400">
                <a:solidFill>
                  <a:schemeClr val="tx2"/>
                </a:solidFill>
                <a:latin typeface="Arial" charset="0"/>
              </a:defRPr>
            </a:lvl1pPr>
            <a:lvl2pPr marL="742950" indent="-285750" eaLnBrk="0" hangingPunct="0">
              <a:defRPr sz="1400">
                <a:solidFill>
                  <a:schemeClr val="tx2"/>
                </a:solidFill>
                <a:latin typeface="Arial" charset="0"/>
              </a:defRPr>
            </a:lvl2pPr>
            <a:lvl3pPr marL="1143000" indent="-228600" eaLnBrk="0" hangingPunct="0">
              <a:defRPr sz="1400">
                <a:solidFill>
                  <a:schemeClr val="tx2"/>
                </a:solidFill>
                <a:latin typeface="Arial" charset="0"/>
              </a:defRPr>
            </a:lvl3pPr>
            <a:lvl4pPr marL="1600200" indent="-228600" eaLnBrk="0" hangingPunct="0">
              <a:defRPr sz="1400">
                <a:solidFill>
                  <a:schemeClr val="tx2"/>
                </a:solidFill>
                <a:latin typeface="Arial" charset="0"/>
              </a:defRPr>
            </a:lvl4pPr>
            <a:lvl5pPr marL="2057400" indent="-228600" eaLnBrk="0" hangingPunct="0">
              <a:defRPr sz="1400">
                <a:solidFill>
                  <a:schemeClr val="tx2"/>
                </a:solidFill>
                <a:latin typeface="Arial" charset="0"/>
              </a:defRPr>
            </a:lvl5pPr>
            <a:lvl6pPr marL="2514600" indent="-228600" algn="ctr" eaLnBrk="0" fontAlgn="base" hangingPunct="0">
              <a:spcBef>
                <a:spcPct val="0"/>
              </a:spcBef>
              <a:spcAft>
                <a:spcPct val="0"/>
              </a:spcAft>
              <a:defRPr sz="1400">
                <a:solidFill>
                  <a:schemeClr val="tx2"/>
                </a:solidFill>
                <a:latin typeface="Arial" charset="0"/>
              </a:defRPr>
            </a:lvl6pPr>
            <a:lvl7pPr marL="2971800" indent="-228600" algn="ctr" eaLnBrk="0" fontAlgn="base" hangingPunct="0">
              <a:spcBef>
                <a:spcPct val="0"/>
              </a:spcBef>
              <a:spcAft>
                <a:spcPct val="0"/>
              </a:spcAft>
              <a:defRPr sz="1400">
                <a:solidFill>
                  <a:schemeClr val="tx2"/>
                </a:solidFill>
                <a:latin typeface="Arial" charset="0"/>
              </a:defRPr>
            </a:lvl7pPr>
            <a:lvl8pPr marL="3429000" indent="-228600" algn="ctr" eaLnBrk="0" fontAlgn="base" hangingPunct="0">
              <a:spcBef>
                <a:spcPct val="0"/>
              </a:spcBef>
              <a:spcAft>
                <a:spcPct val="0"/>
              </a:spcAft>
              <a:defRPr sz="1400">
                <a:solidFill>
                  <a:schemeClr val="tx2"/>
                </a:solidFill>
                <a:latin typeface="Arial" charset="0"/>
              </a:defRPr>
            </a:lvl8pPr>
            <a:lvl9pPr marL="3886200" indent="-228600" algn="ctr" eaLnBrk="0" fontAlgn="base" hangingPunct="0">
              <a:spcBef>
                <a:spcPct val="0"/>
              </a:spcBef>
              <a:spcAft>
                <a:spcPct val="0"/>
              </a:spcAft>
              <a:defRPr sz="1400">
                <a:solidFill>
                  <a:schemeClr val="tx2"/>
                </a:solidFill>
                <a:latin typeface="Arial" charset="0"/>
              </a:defRPr>
            </a:lvl9pPr>
          </a:lstStyle>
          <a:p>
            <a:pPr algn="l" eaLnBrk="1" hangingPunct="1">
              <a:spcBef>
                <a:spcPct val="50000"/>
              </a:spcBef>
            </a:pPr>
            <a:r>
              <a:rPr lang="en-US" sz="1600" dirty="0">
                <a:solidFill>
                  <a:schemeClr val="tx2">
                    <a:lumMod val="75000"/>
                  </a:schemeClr>
                </a:solidFill>
                <a:latin typeface="+mn-lt"/>
              </a:rPr>
              <a:t>Promotes engagement in here and now and resonance with </a:t>
            </a:r>
            <a:r>
              <a:rPr lang="en-US" sz="1600" dirty="0" smtClean="0">
                <a:solidFill>
                  <a:schemeClr val="tx2">
                    <a:lumMod val="75000"/>
                  </a:schemeClr>
                </a:solidFill>
                <a:latin typeface="+mn-lt"/>
              </a:rPr>
              <a:t>others</a:t>
            </a:r>
            <a:endParaRPr lang="en-US" sz="1600" dirty="0">
              <a:solidFill>
                <a:schemeClr val="tx2">
                  <a:lumMod val="75000"/>
                </a:schemeClr>
              </a:solidFill>
              <a:latin typeface="+mn-lt"/>
            </a:endParaRPr>
          </a:p>
        </p:txBody>
      </p:sp>
    </p:spTree>
    <p:extLst>
      <p:ext uri="{BB962C8B-B14F-4D97-AF65-F5344CB8AC3E}">
        <p14:creationId xmlns:p14="http://schemas.microsoft.com/office/powerpoint/2010/main" val="151140121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alpha val="43000"/>
          </a:schemeClr>
        </a:solidFill>
        <a:effectLst/>
      </p:bgPr>
    </p:bg>
    <p:spTree>
      <p:nvGrpSpPr>
        <p:cNvPr id="1" name=""/>
        <p:cNvGrpSpPr/>
        <p:nvPr/>
      </p:nvGrpSpPr>
      <p:grpSpPr>
        <a:xfrm>
          <a:off x="0" y="0"/>
          <a:ext cx="0" cy="0"/>
          <a:chOff x="0" y="0"/>
          <a:chExt cx="0" cy="0"/>
        </a:xfrm>
      </p:grpSpPr>
      <p:sp>
        <p:nvSpPr>
          <p:cNvPr id="105474" name="Rectangle 2"/>
          <p:cNvSpPr>
            <a:spLocks noGrp="1" noRot="1" noChangeArrowheads="1"/>
          </p:cNvSpPr>
          <p:nvPr>
            <p:ph type="title"/>
          </p:nvPr>
        </p:nvSpPr>
        <p:spPr>
          <a:xfrm>
            <a:off x="762000" y="762000"/>
            <a:ext cx="7851775" cy="655637"/>
          </a:xfrm>
        </p:spPr>
        <p:txBody>
          <a:bodyPr>
            <a:normAutofit/>
          </a:bodyPr>
          <a:lstStyle/>
          <a:p>
            <a:pPr eaLnBrk="1" hangingPunct="1">
              <a:defRPr/>
            </a:pPr>
            <a:r>
              <a:rPr lang="en-US" sz="3200" dirty="0" smtClean="0">
                <a:solidFill>
                  <a:schemeClr val="accent1">
                    <a:lumMod val="75000"/>
                  </a:schemeClr>
                </a:solidFill>
              </a:rPr>
              <a:t>A Safer Relationship:</a:t>
            </a:r>
          </a:p>
        </p:txBody>
      </p:sp>
      <p:sp>
        <p:nvSpPr>
          <p:cNvPr id="105475" name="Rectangle 3"/>
          <p:cNvSpPr>
            <a:spLocks noGrp="1" noChangeArrowheads="1"/>
          </p:cNvSpPr>
          <p:nvPr>
            <p:ph idx="1"/>
          </p:nvPr>
        </p:nvSpPr>
        <p:spPr>
          <a:xfrm>
            <a:off x="457200" y="1752600"/>
            <a:ext cx="8229600" cy="4419600"/>
          </a:xfrm>
        </p:spPr>
        <p:txBody>
          <a:bodyPr>
            <a:noAutofit/>
          </a:bodyPr>
          <a:lstStyle/>
          <a:p>
            <a:pPr marL="609600" indent="-609600" eaLnBrk="1" hangingPunct="1">
              <a:lnSpc>
                <a:spcPct val="150000"/>
              </a:lnSpc>
              <a:buFont typeface="Wingdings" pitchFamily="2" charset="2"/>
              <a:buAutoNum type="arabicPeriod"/>
              <a:defRPr/>
            </a:pPr>
            <a:r>
              <a:rPr lang="en-US" sz="1800" dirty="0" smtClean="0">
                <a:solidFill>
                  <a:schemeClr val="bg2">
                    <a:lumMod val="10000"/>
                  </a:schemeClr>
                </a:solidFill>
              </a:rPr>
              <a:t>Creates a healing environment that regulates negative affect and re-experiencing symptoms.</a:t>
            </a:r>
          </a:p>
          <a:p>
            <a:pPr marL="609600" indent="-609600" eaLnBrk="1" hangingPunct="1">
              <a:lnSpc>
                <a:spcPct val="150000"/>
              </a:lnSpc>
              <a:buFont typeface="Wingdings" pitchFamily="2" charset="2"/>
              <a:buAutoNum type="arabicPeriod"/>
              <a:defRPr/>
            </a:pPr>
            <a:r>
              <a:rPr lang="en-US" sz="1800" dirty="0" smtClean="0">
                <a:solidFill>
                  <a:schemeClr val="bg2">
                    <a:lumMod val="10000"/>
                  </a:schemeClr>
                </a:solidFill>
              </a:rPr>
              <a:t>Fosters specific new learning re others – incompatible with effects of trauma.  (others are source of comfort)</a:t>
            </a:r>
          </a:p>
          <a:p>
            <a:pPr marL="609600" indent="-609600" eaLnBrk="1" hangingPunct="1">
              <a:lnSpc>
                <a:spcPct val="150000"/>
              </a:lnSpc>
              <a:buFont typeface="Wingdings" pitchFamily="2" charset="2"/>
              <a:buAutoNum type="arabicPeriod"/>
              <a:defRPr/>
            </a:pPr>
            <a:r>
              <a:rPr lang="en-US" sz="1800" dirty="0" smtClean="0">
                <a:solidFill>
                  <a:schemeClr val="bg2">
                    <a:lumMod val="10000"/>
                  </a:schemeClr>
                </a:solidFill>
              </a:rPr>
              <a:t>Shapes confiding that promotes integration of trauma experience, numbing lessons.</a:t>
            </a:r>
          </a:p>
          <a:p>
            <a:pPr marL="609600" indent="-609600" eaLnBrk="1" hangingPunct="1">
              <a:lnSpc>
                <a:spcPct val="150000"/>
              </a:lnSpc>
              <a:buFont typeface="Wingdings" pitchFamily="2" charset="2"/>
              <a:buAutoNum type="arabicPeriod"/>
              <a:defRPr/>
            </a:pPr>
            <a:r>
              <a:rPr lang="en-US" sz="1800" dirty="0" smtClean="0">
                <a:solidFill>
                  <a:schemeClr val="bg2">
                    <a:lumMod val="10000"/>
                  </a:schemeClr>
                </a:solidFill>
              </a:rPr>
              <a:t>Lessens numbing, promotes positive emotional engagement with others. </a:t>
            </a:r>
          </a:p>
          <a:p>
            <a:pPr marL="609600" indent="-609600" eaLnBrk="1" hangingPunct="1">
              <a:lnSpc>
                <a:spcPct val="150000"/>
              </a:lnSpc>
              <a:buFont typeface="Wingdings" pitchFamily="2" charset="2"/>
              <a:buAutoNum type="arabicPeriod"/>
              <a:defRPr/>
            </a:pPr>
            <a:r>
              <a:rPr lang="en-US" sz="1800" dirty="0" smtClean="0">
                <a:solidFill>
                  <a:schemeClr val="bg2">
                    <a:lumMod val="10000"/>
                  </a:schemeClr>
                </a:solidFill>
              </a:rPr>
              <a:t>Shapes new definitions of self as worthy and competent.</a:t>
            </a:r>
          </a:p>
          <a:p>
            <a:pPr marL="609600" indent="-609600" eaLnBrk="1" hangingPunct="1">
              <a:lnSpc>
                <a:spcPct val="150000"/>
              </a:lnSpc>
              <a:buFont typeface="Wingdings" pitchFamily="2" charset="2"/>
              <a:buAutoNum type="arabicPeriod"/>
              <a:defRPr/>
            </a:pPr>
            <a:r>
              <a:rPr lang="en-US" sz="1800" dirty="0" smtClean="0">
                <a:solidFill>
                  <a:schemeClr val="bg2">
                    <a:lumMod val="10000"/>
                  </a:schemeClr>
                </a:solidFill>
              </a:rPr>
              <a:t>Protects against re-</a:t>
            </a:r>
            <a:r>
              <a:rPr lang="en-US" sz="1800" dirty="0" err="1" smtClean="0">
                <a:solidFill>
                  <a:schemeClr val="bg2">
                    <a:lumMod val="10000"/>
                  </a:schemeClr>
                </a:solidFill>
              </a:rPr>
              <a:t>traumatization</a:t>
            </a:r>
            <a:r>
              <a:rPr lang="en-US" sz="1800" dirty="0" smtClean="0">
                <a:solidFill>
                  <a:schemeClr val="bg2">
                    <a:lumMod val="10000"/>
                  </a:schemeClr>
                </a:solidFill>
              </a:rPr>
              <a:t>.  Creates resilience and an antidote to isolation.</a:t>
            </a:r>
          </a:p>
          <a:p>
            <a:pPr marL="609600" indent="-609600" eaLnBrk="1" hangingPunct="1">
              <a:lnSpc>
                <a:spcPct val="150000"/>
              </a:lnSpc>
              <a:buFont typeface="Wingdings" pitchFamily="2" charset="2"/>
              <a:buNone/>
              <a:defRPr/>
            </a:pPr>
            <a:endParaRPr lang="en-US" sz="1800" dirty="0" smtClean="0">
              <a:solidFill>
                <a:schemeClr val="bg2">
                  <a:lumMod val="10000"/>
                </a:schemeClr>
              </a:solidFill>
            </a:endParaRPr>
          </a:p>
        </p:txBody>
      </p:sp>
      <p:sp>
        <p:nvSpPr>
          <p:cNvPr id="6" name="Footer Placeholder 5"/>
          <p:cNvSpPr>
            <a:spLocks noGrp="1"/>
          </p:cNvSpPr>
          <p:nvPr>
            <p:ph type="ftr" sz="quarter" idx="11"/>
          </p:nvPr>
        </p:nvSpPr>
        <p:spPr/>
        <p:txBody>
          <a:bodyPr/>
          <a:lstStyle/>
          <a:p>
            <a:r>
              <a:rPr lang="en-US" smtClean="0"/>
              <a:t>www.drsuejohnson.com</a:t>
            </a:r>
            <a:endParaRPr lang="en-US"/>
          </a:p>
        </p:txBody>
      </p:sp>
      <p:sp>
        <p:nvSpPr>
          <p:cNvPr id="82946" name="Slide Number Placeholder 4"/>
          <p:cNvSpPr>
            <a:spLocks noGrp="1"/>
          </p:cNvSpPr>
          <p:nvPr>
            <p:ph type="sldNum" sz="quarter" idx="12"/>
          </p:nvPr>
        </p:nvSpPr>
        <p:spPr>
          <a:noFill/>
        </p:spPr>
        <p:txBody>
          <a:bodyPr>
            <a:normAutofit/>
          </a:bodyPr>
          <a:lstStyle>
            <a:lvl1pPr eaLnBrk="0" hangingPunct="0">
              <a:defRPr sz="1400">
                <a:solidFill>
                  <a:schemeClr val="tx2"/>
                </a:solidFill>
                <a:latin typeface="Arial" charset="0"/>
              </a:defRPr>
            </a:lvl1pPr>
            <a:lvl2pPr marL="742950" indent="-285750" eaLnBrk="0" hangingPunct="0">
              <a:defRPr sz="1400">
                <a:solidFill>
                  <a:schemeClr val="tx2"/>
                </a:solidFill>
                <a:latin typeface="Arial" charset="0"/>
              </a:defRPr>
            </a:lvl2pPr>
            <a:lvl3pPr marL="1143000" indent="-228600" eaLnBrk="0" hangingPunct="0">
              <a:defRPr sz="1400">
                <a:solidFill>
                  <a:schemeClr val="tx2"/>
                </a:solidFill>
                <a:latin typeface="Arial" charset="0"/>
              </a:defRPr>
            </a:lvl3pPr>
            <a:lvl4pPr marL="1600200" indent="-228600" eaLnBrk="0" hangingPunct="0">
              <a:defRPr sz="1400">
                <a:solidFill>
                  <a:schemeClr val="tx2"/>
                </a:solidFill>
                <a:latin typeface="Arial" charset="0"/>
              </a:defRPr>
            </a:lvl4pPr>
            <a:lvl5pPr marL="2057400" indent="-228600" eaLnBrk="0" hangingPunct="0">
              <a:defRPr sz="1400">
                <a:solidFill>
                  <a:schemeClr val="tx2"/>
                </a:solidFill>
                <a:latin typeface="Arial" charset="0"/>
              </a:defRPr>
            </a:lvl5pPr>
            <a:lvl6pPr marL="2514600" indent="-228600" algn="ctr" eaLnBrk="0" fontAlgn="base" hangingPunct="0">
              <a:spcBef>
                <a:spcPct val="0"/>
              </a:spcBef>
              <a:spcAft>
                <a:spcPct val="0"/>
              </a:spcAft>
              <a:defRPr sz="1400">
                <a:solidFill>
                  <a:schemeClr val="tx2"/>
                </a:solidFill>
                <a:latin typeface="Arial" charset="0"/>
              </a:defRPr>
            </a:lvl6pPr>
            <a:lvl7pPr marL="2971800" indent="-228600" algn="ctr" eaLnBrk="0" fontAlgn="base" hangingPunct="0">
              <a:spcBef>
                <a:spcPct val="0"/>
              </a:spcBef>
              <a:spcAft>
                <a:spcPct val="0"/>
              </a:spcAft>
              <a:defRPr sz="1400">
                <a:solidFill>
                  <a:schemeClr val="tx2"/>
                </a:solidFill>
                <a:latin typeface="Arial" charset="0"/>
              </a:defRPr>
            </a:lvl7pPr>
            <a:lvl8pPr marL="3429000" indent="-228600" algn="ctr" eaLnBrk="0" fontAlgn="base" hangingPunct="0">
              <a:spcBef>
                <a:spcPct val="0"/>
              </a:spcBef>
              <a:spcAft>
                <a:spcPct val="0"/>
              </a:spcAft>
              <a:defRPr sz="1400">
                <a:solidFill>
                  <a:schemeClr val="tx2"/>
                </a:solidFill>
                <a:latin typeface="Arial" charset="0"/>
              </a:defRPr>
            </a:lvl8pPr>
            <a:lvl9pPr marL="3886200" indent="-228600" algn="ctr" eaLnBrk="0" fontAlgn="base" hangingPunct="0">
              <a:spcBef>
                <a:spcPct val="0"/>
              </a:spcBef>
              <a:spcAft>
                <a:spcPct val="0"/>
              </a:spcAft>
              <a:defRPr sz="1400">
                <a:solidFill>
                  <a:schemeClr val="tx2"/>
                </a:solidFill>
                <a:latin typeface="Arial" charset="0"/>
              </a:defRPr>
            </a:lvl9pPr>
          </a:lstStyle>
          <a:p>
            <a:pPr eaLnBrk="1" hangingPunct="1"/>
            <a:fld id="{F8B846DA-543D-437A-82F5-E4F641C6FFC2}" type="slidenum">
              <a:rPr lang="en-US" sz="1200" smtClean="0">
                <a:solidFill>
                  <a:schemeClr val="tx1"/>
                </a:solidFill>
              </a:rPr>
              <a:pPr eaLnBrk="1" hangingPunct="1"/>
              <a:t>8</a:t>
            </a:fld>
            <a:endParaRPr lang="en-US" sz="1200" smtClean="0">
              <a:solidFill>
                <a:schemeClr val="tx1"/>
              </a:solidFill>
            </a:endParaRPr>
          </a:p>
        </p:txBody>
      </p:sp>
      <p:sp>
        <p:nvSpPr>
          <p:cNvPr id="82949" name="Text Box 4"/>
          <p:cNvSpPr txBox="1">
            <a:spLocks noChangeArrowheads="1"/>
          </p:cNvSpPr>
          <p:nvPr/>
        </p:nvSpPr>
        <p:spPr bwMode="auto">
          <a:xfrm>
            <a:off x="323850" y="587692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400">
                <a:solidFill>
                  <a:schemeClr val="tx2"/>
                </a:solidFill>
                <a:latin typeface="Arial" charset="0"/>
              </a:defRPr>
            </a:lvl1pPr>
            <a:lvl2pPr marL="742950" indent="-285750" eaLnBrk="0" hangingPunct="0">
              <a:defRPr sz="1400">
                <a:solidFill>
                  <a:schemeClr val="tx2"/>
                </a:solidFill>
                <a:latin typeface="Arial" charset="0"/>
              </a:defRPr>
            </a:lvl2pPr>
            <a:lvl3pPr marL="1143000" indent="-228600" eaLnBrk="0" hangingPunct="0">
              <a:defRPr sz="1400">
                <a:solidFill>
                  <a:schemeClr val="tx2"/>
                </a:solidFill>
                <a:latin typeface="Arial" charset="0"/>
              </a:defRPr>
            </a:lvl3pPr>
            <a:lvl4pPr marL="1600200" indent="-228600" eaLnBrk="0" hangingPunct="0">
              <a:defRPr sz="1400">
                <a:solidFill>
                  <a:schemeClr val="tx2"/>
                </a:solidFill>
                <a:latin typeface="Arial" charset="0"/>
              </a:defRPr>
            </a:lvl4pPr>
            <a:lvl5pPr marL="2057400" indent="-228600" eaLnBrk="0" hangingPunct="0">
              <a:defRPr sz="1400">
                <a:solidFill>
                  <a:schemeClr val="tx2"/>
                </a:solidFill>
                <a:latin typeface="Arial" charset="0"/>
              </a:defRPr>
            </a:lvl5pPr>
            <a:lvl6pPr marL="2514600" indent="-228600" algn="ctr" eaLnBrk="0" fontAlgn="base" hangingPunct="0">
              <a:spcBef>
                <a:spcPct val="0"/>
              </a:spcBef>
              <a:spcAft>
                <a:spcPct val="0"/>
              </a:spcAft>
              <a:defRPr sz="1400">
                <a:solidFill>
                  <a:schemeClr val="tx2"/>
                </a:solidFill>
                <a:latin typeface="Arial" charset="0"/>
              </a:defRPr>
            </a:lvl6pPr>
            <a:lvl7pPr marL="2971800" indent="-228600" algn="ctr" eaLnBrk="0" fontAlgn="base" hangingPunct="0">
              <a:spcBef>
                <a:spcPct val="0"/>
              </a:spcBef>
              <a:spcAft>
                <a:spcPct val="0"/>
              </a:spcAft>
              <a:defRPr sz="1400">
                <a:solidFill>
                  <a:schemeClr val="tx2"/>
                </a:solidFill>
                <a:latin typeface="Arial" charset="0"/>
              </a:defRPr>
            </a:lvl7pPr>
            <a:lvl8pPr marL="3429000" indent="-228600" algn="ctr" eaLnBrk="0" fontAlgn="base" hangingPunct="0">
              <a:spcBef>
                <a:spcPct val="0"/>
              </a:spcBef>
              <a:spcAft>
                <a:spcPct val="0"/>
              </a:spcAft>
              <a:defRPr sz="1400">
                <a:solidFill>
                  <a:schemeClr val="tx2"/>
                </a:solidFill>
                <a:latin typeface="Arial" charset="0"/>
              </a:defRPr>
            </a:lvl8pPr>
            <a:lvl9pPr marL="3886200" indent="-228600" algn="ctr" eaLnBrk="0" fontAlgn="base" hangingPunct="0">
              <a:spcBef>
                <a:spcPct val="0"/>
              </a:spcBef>
              <a:spcAft>
                <a:spcPct val="0"/>
              </a:spcAft>
              <a:defRPr sz="1400">
                <a:solidFill>
                  <a:schemeClr val="tx2"/>
                </a:solidFill>
                <a:latin typeface="Arial" charset="0"/>
              </a:defRPr>
            </a:lvl9pPr>
          </a:lstStyle>
          <a:p>
            <a:pPr algn="l" eaLnBrk="1" hangingPunct="1"/>
            <a:endParaRPr lang="en-US" sz="2400">
              <a:solidFill>
                <a:schemeClr val="tx1"/>
              </a:solidFill>
              <a:latin typeface="Times New Roman" pitchFamily="18" charset="0"/>
            </a:endParaRPr>
          </a:p>
        </p:txBody>
      </p:sp>
    </p:spTree>
    <p:extLst>
      <p:ext uri="{BB962C8B-B14F-4D97-AF65-F5344CB8AC3E}">
        <p14:creationId xmlns:p14="http://schemas.microsoft.com/office/powerpoint/2010/main" val="55501724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alpha val="43000"/>
          </a:schemeClr>
        </a:solidFill>
        <a:effectLst/>
      </p:bgPr>
    </p:bg>
    <p:spTree>
      <p:nvGrpSpPr>
        <p:cNvPr id="1" name=""/>
        <p:cNvGrpSpPr/>
        <p:nvPr/>
      </p:nvGrpSpPr>
      <p:grpSpPr>
        <a:xfrm>
          <a:off x="0" y="0"/>
          <a:ext cx="0" cy="0"/>
          <a:chOff x="0" y="0"/>
          <a:chExt cx="0" cy="0"/>
        </a:xfrm>
      </p:grpSpPr>
      <p:sp>
        <p:nvSpPr>
          <p:cNvPr id="106498" name="Rectangle 2"/>
          <p:cNvSpPr>
            <a:spLocks noGrp="1" noRot="1" noChangeArrowheads="1"/>
          </p:cNvSpPr>
          <p:nvPr>
            <p:ph type="title"/>
          </p:nvPr>
        </p:nvSpPr>
        <p:spPr>
          <a:xfrm>
            <a:off x="251520" y="476672"/>
            <a:ext cx="8640960" cy="912812"/>
          </a:xfrm>
        </p:spPr>
        <p:txBody>
          <a:bodyPr>
            <a:noAutofit/>
          </a:bodyPr>
          <a:lstStyle/>
          <a:p>
            <a:pPr eaLnBrk="1" hangingPunct="1">
              <a:defRPr/>
            </a:pPr>
            <a:r>
              <a:rPr lang="en-US" sz="2400" dirty="0" smtClean="0">
                <a:solidFill>
                  <a:srgbClr val="A9432B"/>
                </a:solidFill>
              </a:rPr>
              <a:t>How is relationship repair different with </a:t>
            </a:r>
            <a:br>
              <a:rPr lang="en-US" sz="2400" dirty="0" smtClean="0">
                <a:solidFill>
                  <a:srgbClr val="A9432B"/>
                </a:solidFill>
              </a:rPr>
            </a:br>
            <a:r>
              <a:rPr lang="en-US" sz="2400" dirty="0" smtClean="0">
                <a:solidFill>
                  <a:srgbClr val="A9432B"/>
                </a:solidFill>
              </a:rPr>
              <a:t>traumatized couples?</a:t>
            </a:r>
          </a:p>
        </p:txBody>
      </p:sp>
      <p:sp>
        <p:nvSpPr>
          <p:cNvPr id="106499" name="Rectangle 3"/>
          <p:cNvSpPr>
            <a:spLocks noGrp="1" noChangeArrowheads="1"/>
          </p:cNvSpPr>
          <p:nvPr>
            <p:ph idx="1"/>
          </p:nvPr>
        </p:nvSpPr>
        <p:spPr>
          <a:xfrm>
            <a:off x="381000" y="1752600"/>
            <a:ext cx="8458200" cy="4772025"/>
          </a:xfrm>
        </p:spPr>
        <p:txBody>
          <a:bodyPr>
            <a:noAutofit/>
          </a:bodyPr>
          <a:lstStyle/>
          <a:p>
            <a:pPr marL="609600" indent="-609600" eaLnBrk="1" hangingPunct="1">
              <a:lnSpc>
                <a:spcPct val="110000"/>
              </a:lnSpc>
              <a:spcBef>
                <a:spcPts val="800"/>
              </a:spcBef>
              <a:buFont typeface="Wingdings" pitchFamily="2" charset="2"/>
              <a:buAutoNum type="arabicPeriod"/>
              <a:defRPr/>
            </a:pPr>
            <a:r>
              <a:rPr lang="en-US" sz="1800" dirty="0" smtClean="0">
                <a:solidFill>
                  <a:srgbClr val="111618"/>
                </a:solidFill>
              </a:rPr>
              <a:t>More distress.  Absorbing negative affect states. Intense cycles of distance, defense and distrust.</a:t>
            </a:r>
          </a:p>
          <a:p>
            <a:pPr marL="609600" indent="-609600" eaLnBrk="1" hangingPunct="1">
              <a:lnSpc>
                <a:spcPct val="110000"/>
              </a:lnSpc>
              <a:spcBef>
                <a:spcPts val="800"/>
              </a:spcBef>
              <a:buFont typeface="Wingdings" pitchFamily="2" charset="2"/>
              <a:buAutoNum type="arabicPeriod"/>
              <a:defRPr/>
            </a:pPr>
            <a:r>
              <a:rPr lang="en-US" sz="1800" dirty="0" smtClean="0">
                <a:solidFill>
                  <a:srgbClr val="111618"/>
                </a:solidFill>
              </a:rPr>
              <a:t>Psycho-educational component regarding trauma and how it impacts victim’s responses in relationship is necessary. </a:t>
            </a:r>
          </a:p>
          <a:p>
            <a:pPr marL="609600" indent="-609600" eaLnBrk="1" hangingPunct="1">
              <a:lnSpc>
                <a:spcPct val="110000"/>
              </a:lnSpc>
              <a:spcBef>
                <a:spcPts val="800"/>
              </a:spcBef>
              <a:buFont typeface="Wingdings" pitchFamily="2" charset="2"/>
              <a:buAutoNum type="arabicPeriod"/>
              <a:defRPr/>
            </a:pPr>
            <a:r>
              <a:rPr lang="en-US" sz="1800" dirty="0" smtClean="0">
                <a:solidFill>
                  <a:srgbClr val="111618"/>
                </a:solidFill>
              </a:rPr>
              <a:t>Violence and substance abuse are more endemic.</a:t>
            </a:r>
          </a:p>
          <a:p>
            <a:pPr marL="609600" indent="-609600" eaLnBrk="1" hangingPunct="1">
              <a:lnSpc>
                <a:spcPct val="110000"/>
              </a:lnSpc>
              <a:spcBef>
                <a:spcPts val="800"/>
              </a:spcBef>
              <a:buFont typeface="Wingdings" pitchFamily="2" charset="2"/>
              <a:buAutoNum type="arabicPeriod"/>
              <a:defRPr/>
            </a:pPr>
            <a:r>
              <a:rPr lang="en-US" sz="1800" dirty="0" smtClean="0">
                <a:solidFill>
                  <a:srgbClr val="111618"/>
                </a:solidFill>
              </a:rPr>
              <a:t>Alliance is always fragile, monitor it.  Collaboration and transparency.</a:t>
            </a:r>
          </a:p>
          <a:p>
            <a:pPr marL="609600" indent="-609600" eaLnBrk="1" hangingPunct="1">
              <a:lnSpc>
                <a:spcPct val="110000"/>
              </a:lnSpc>
              <a:spcBef>
                <a:spcPts val="800"/>
              </a:spcBef>
              <a:buFont typeface="Wingdings" pitchFamily="2" charset="2"/>
              <a:buAutoNum type="arabicPeriod"/>
              <a:defRPr/>
            </a:pPr>
            <a:r>
              <a:rPr lang="en-US" sz="1800" dirty="0" smtClean="0">
                <a:solidFill>
                  <a:srgbClr val="111618"/>
                </a:solidFill>
              </a:rPr>
              <a:t>Emotional storms and crises must be expected.</a:t>
            </a:r>
          </a:p>
          <a:p>
            <a:pPr marL="609600" indent="-609600" eaLnBrk="1" hangingPunct="1">
              <a:lnSpc>
                <a:spcPct val="110000"/>
              </a:lnSpc>
              <a:spcBef>
                <a:spcPts val="800"/>
              </a:spcBef>
              <a:buFont typeface="Wingdings" pitchFamily="2" charset="2"/>
              <a:buAutoNum type="arabicPeriod"/>
              <a:defRPr/>
            </a:pPr>
            <a:r>
              <a:rPr lang="en-US" sz="1800" dirty="0" smtClean="0">
                <a:solidFill>
                  <a:srgbClr val="111618"/>
                </a:solidFill>
              </a:rPr>
              <a:t>Emotion must be contained as well as heightened.  Defenses are validated.</a:t>
            </a:r>
          </a:p>
          <a:p>
            <a:pPr marL="609600" indent="-609600" eaLnBrk="1" hangingPunct="1">
              <a:lnSpc>
                <a:spcPct val="110000"/>
              </a:lnSpc>
              <a:spcBef>
                <a:spcPts val="800"/>
              </a:spcBef>
              <a:buFont typeface="Wingdings" pitchFamily="2" charset="2"/>
              <a:buAutoNum type="arabicPeriod"/>
              <a:defRPr/>
            </a:pPr>
            <a:r>
              <a:rPr lang="en-US" sz="1800" dirty="0" smtClean="0">
                <a:solidFill>
                  <a:srgbClr val="111618"/>
                </a:solidFill>
              </a:rPr>
              <a:t>Shame overrides even positive cues.  Addressing model of self is crucial.</a:t>
            </a:r>
          </a:p>
          <a:p>
            <a:pPr marL="609600" indent="-609600" eaLnBrk="1" hangingPunct="1">
              <a:lnSpc>
                <a:spcPct val="110000"/>
              </a:lnSpc>
              <a:spcBef>
                <a:spcPts val="800"/>
              </a:spcBef>
              <a:buFont typeface="Wingdings" pitchFamily="2" charset="2"/>
              <a:buAutoNum type="arabicPeriod"/>
              <a:defRPr/>
            </a:pPr>
            <a:r>
              <a:rPr lang="en-US" sz="1800" dirty="0" smtClean="0">
                <a:solidFill>
                  <a:srgbClr val="111618"/>
                </a:solidFill>
              </a:rPr>
              <a:t>Destination is different, </a:t>
            </a:r>
            <a:r>
              <a:rPr lang="en-US" sz="1800" dirty="0" err="1" smtClean="0">
                <a:solidFill>
                  <a:srgbClr val="111618"/>
                </a:solidFill>
              </a:rPr>
              <a:t>eg</a:t>
            </a:r>
            <a:r>
              <a:rPr lang="en-US" sz="1800" dirty="0" smtClean="0">
                <a:solidFill>
                  <a:srgbClr val="111618"/>
                </a:solidFill>
              </a:rPr>
              <a:t>. Limits on sexuality.</a:t>
            </a:r>
          </a:p>
          <a:p>
            <a:pPr marL="609600" indent="-609600" eaLnBrk="1" hangingPunct="1">
              <a:lnSpc>
                <a:spcPct val="110000"/>
              </a:lnSpc>
              <a:spcBef>
                <a:spcPts val="800"/>
              </a:spcBef>
              <a:buFont typeface="Wingdings" pitchFamily="2" charset="2"/>
              <a:buAutoNum type="arabicPeriod"/>
              <a:defRPr/>
            </a:pPr>
            <a:r>
              <a:rPr lang="en-US" sz="1800" dirty="0" smtClean="0">
                <a:solidFill>
                  <a:srgbClr val="111618"/>
                </a:solidFill>
              </a:rPr>
              <a:t>Need to co-ordinate with other therapies.</a:t>
            </a:r>
          </a:p>
          <a:p>
            <a:pPr marL="609600" indent="-609600" eaLnBrk="1" hangingPunct="1">
              <a:lnSpc>
                <a:spcPct val="110000"/>
              </a:lnSpc>
              <a:spcBef>
                <a:spcPts val="800"/>
              </a:spcBef>
              <a:buFont typeface="Wingdings" pitchFamily="2" charset="2"/>
              <a:buAutoNum type="arabicPeriod"/>
              <a:defRPr/>
            </a:pPr>
            <a:r>
              <a:rPr lang="en-US" sz="1800" dirty="0" smtClean="0">
                <a:solidFill>
                  <a:srgbClr val="111618"/>
                </a:solidFill>
              </a:rPr>
              <a:t>Safety is everything, risks must be sliced thin and supported at each step.</a:t>
            </a:r>
          </a:p>
          <a:p>
            <a:pPr marL="609600" indent="-609600" eaLnBrk="1" hangingPunct="1">
              <a:lnSpc>
                <a:spcPct val="110000"/>
              </a:lnSpc>
              <a:spcBef>
                <a:spcPts val="800"/>
              </a:spcBef>
              <a:buFont typeface="Wingdings" pitchFamily="2" charset="2"/>
              <a:buNone/>
              <a:defRPr/>
            </a:pPr>
            <a:endParaRPr lang="en-US" sz="1800" dirty="0" smtClean="0">
              <a:solidFill>
                <a:srgbClr val="111618"/>
              </a:solidFill>
            </a:endParaRPr>
          </a:p>
          <a:p>
            <a:pPr marL="609600" indent="-609600" eaLnBrk="1" hangingPunct="1">
              <a:lnSpc>
                <a:spcPct val="110000"/>
              </a:lnSpc>
              <a:spcBef>
                <a:spcPts val="800"/>
              </a:spcBef>
              <a:buFont typeface="Wingdings" pitchFamily="2" charset="2"/>
              <a:buNone/>
              <a:defRPr/>
            </a:pPr>
            <a:endParaRPr lang="en-US" sz="1800" dirty="0" smtClean="0">
              <a:solidFill>
                <a:srgbClr val="111618"/>
              </a:solidFill>
            </a:endParaRPr>
          </a:p>
        </p:txBody>
      </p:sp>
      <p:sp>
        <p:nvSpPr>
          <p:cNvPr id="83970" name="Slide Number Placeholder 4"/>
          <p:cNvSpPr>
            <a:spLocks noGrp="1"/>
          </p:cNvSpPr>
          <p:nvPr>
            <p:ph type="sldNum" sz="quarter" idx="12"/>
          </p:nvPr>
        </p:nvSpPr>
        <p:spPr>
          <a:noFill/>
        </p:spPr>
        <p:txBody>
          <a:bodyPr>
            <a:normAutofit/>
          </a:bodyPr>
          <a:lstStyle>
            <a:lvl1pPr eaLnBrk="0" hangingPunct="0">
              <a:defRPr sz="1400">
                <a:solidFill>
                  <a:schemeClr val="tx2"/>
                </a:solidFill>
                <a:latin typeface="Arial" charset="0"/>
              </a:defRPr>
            </a:lvl1pPr>
            <a:lvl2pPr marL="742950" indent="-285750" eaLnBrk="0" hangingPunct="0">
              <a:defRPr sz="1400">
                <a:solidFill>
                  <a:schemeClr val="tx2"/>
                </a:solidFill>
                <a:latin typeface="Arial" charset="0"/>
              </a:defRPr>
            </a:lvl2pPr>
            <a:lvl3pPr marL="1143000" indent="-228600" eaLnBrk="0" hangingPunct="0">
              <a:defRPr sz="1400">
                <a:solidFill>
                  <a:schemeClr val="tx2"/>
                </a:solidFill>
                <a:latin typeface="Arial" charset="0"/>
              </a:defRPr>
            </a:lvl3pPr>
            <a:lvl4pPr marL="1600200" indent="-228600" eaLnBrk="0" hangingPunct="0">
              <a:defRPr sz="1400">
                <a:solidFill>
                  <a:schemeClr val="tx2"/>
                </a:solidFill>
                <a:latin typeface="Arial" charset="0"/>
              </a:defRPr>
            </a:lvl4pPr>
            <a:lvl5pPr marL="2057400" indent="-228600" eaLnBrk="0" hangingPunct="0">
              <a:defRPr sz="1400">
                <a:solidFill>
                  <a:schemeClr val="tx2"/>
                </a:solidFill>
                <a:latin typeface="Arial" charset="0"/>
              </a:defRPr>
            </a:lvl5pPr>
            <a:lvl6pPr marL="2514600" indent="-228600" algn="ctr" eaLnBrk="0" fontAlgn="base" hangingPunct="0">
              <a:spcBef>
                <a:spcPct val="0"/>
              </a:spcBef>
              <a:spcAft>
                <a:spcPct val="0"/>
              </a:spcAft>
              <a:defRPr sz="1400">
                <a:solidFill>
                  <a:schemeClr val="tx2"/>
                </a:solidFill>
                <a:latin typeface="Arial" charset="0"/>
              </a:defRPr>
            </a:lvl6pPr>
            <a:lvl7pPr marL="2971800" indent="-228600" algn="ctr" eaLnBrk="0" fontAlgn="base" hangingPunct="0">
              <a:spcBef>
                <a:spcPct val="0"/>
              </a:spcBef>
              <a:spcAft>
                <a:spcPct val="0"/>
              </a:spcAft>
              <a:defRPr sz="1400">
                <a:solidFill>
                  <a:schemeClr val="tx2"/>
                </a:solidFill>
                <a:latin typeface="Arial" charset="0"/>
              </a:defRPr>
            </a:lvl7pPr>
            <a:lvl8pPr marL="3429000" indent="-228600" algn="ctr" eaLnBrk="0" fontAlgn="base" hangingPunct="0">
              <a:spcBef>
                <a:spcPct val="0"/>
              </a:spcBef>
              <a:spcAft>
                <a:spcPct val="0"/>
              </a:spcAft>
              <a:defRPr sz="1400">
                <a:solidFill>
                  <a:schemeClr val="tx2"/>
                </a:solidFill>
                <a:latin typeface="Arial" charset="0"/>
              </a:defRPr>
            </a:lvl8pPr>
            <a:lvl9pPr marL="3886200" indent="-228600" algn="ctr" eaLnBrk="0" fontAlgn="base" hangingPunct="0">
              <a:spcBef>
                <a:spcPct val="0"/>
              </a:spcBef>
              <a:spcAft>
                <a:spcPct val="0"/>
              </a:spcAft>
              <a:defRPr sz="1400">
                <a:solidFill>
                  <a:schemeClr val="tx2"/>
                </a:solidFill>
                <a:latin typeface="Arial" charset="0"/>
              </a:defRPr>
            </a:lvl9pPr>
          </a:lstStyle>
          <a:p>
            <a:pPr eaLnBrk="1" hangingPunct="1"/>
            <a:fld id="{BEE860E0-9C6E-414E-A235-41AFFF14FC13}" type="slidenum">
              <a:rPr lang="en-US" sz="1200" smtClean="0">
                <a:solidFill>
                  <a:schemeClr val="tx1"/>
                </a:solidFill>
              </a:rPr>
              <a:pPr eaLnBrk="1" hangingPunct="1"/>
              <a:t>9</a:t>
            </a:fld>
            <a:endParaRPr lang="en-US" sz="1200" smtClean="0">
              <a:solidFill>
                <a:schemeClr val="tx1"/>
              </a:solidFill>
            </a:endParaRPr>
          </a:p>
        </p:txBody>
      </p:sp>
      <p:sp>
        <p:nvSpPr>
          <p:cNvPr id="83973" name="Text Box 4"/>
          <p:cNvSpPr txBox="1">
            <a:spLocks noChangeArrowheads="1"/>
          </p:cNvSpPr>
          <p:nvPr/>
        </p:nvSpPr>
        <p:spPr bwMode="auto">
          <a:xfrm>
            <a:off x="179388" y="587692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400">
                <a:solidFill>
                  <a:schemeClr val="tx2"/>
                </a:solidFill>
                <a:latin typeface="Arial" charset="0"/>
              </a:defRPr>
            </a:lvl1pPr>
            <a:lvl2pPr marL="742950" indent="-285750" eaLnBrk="0" hangingPunct="0">
              <a:defRPr sz="1400">
                <a:solidFill>
                  <a:schemeClr val="tx2"/>
                </a:solidFill>
                <a:latin typeface="Arial" charset="0"/>
              </a:defRPr>
            </a:lvl2pPr>
            <a:lvl3pPr marL="1143000" indent="-228600" eaLnBrk="0" hangingPunct="0">
              <a:defRPr sz="1400">
                <a:solidFill>
                  <a:schemeClr val="tx2"/>
                </a:solidFill>
                <a:latin typeface="Arial" charset="0"/>
              </a:defRPr>
            </a:lvl3pPr>
            <a:lvl4pPr marL="1600200" indent="-228600" eaLnBrk="0" hangingPunct="0">
              <a:defRPr sz="1400">
                <a:solidFill>
                  <a:schemeClr val="tx2"/>
                </a:solidFill>
                <a:latin typeface="Arial" charset="0"/>
              </a:defRPr>
            </a:lvl4pPr>
            <a:lvl5pPr marL="2057400" indent="-228600" eaLnBrk="0" hangingPunct="0">
              <a:defRPr sz="1400">
                <a:solidFill>
                  <a:schemeClr val="tx2"/>
                </a:solidFill>
                <a:latin typeface="Arial" charset="0"/>
              </a:defRPr>
            </a:lvl5pPr>
            <a:lvl6pPr marL="2514600" indent="-228600" algn="ctr" eaLnBrk="0" fontAlgn="base" hangingPunct="0">
              <a:spcBef>
                <a:spcPct val="0"/>
              </a:spcBef>
              <a:spcAft>
                <a:spcPct val="0"/>
              </a:spcAft>
              <a:defRPr sz="1400">
                <a:solidFill>
                  <a:schemeClr val="tx2"/>
                </a:solidFill>
                <a:latin typeface="Arial" charset="0"/>
              </a:defRPr>
            </a:lvl6pPr>
            <a:lvl7pPr marL="2971800" indent="-228600" algn="ctr" eaLnBrk="0" fontAlgn="base" hangingPunct="0">
              <a:spcBef>
                <a:spcPct val="0"/>
              </a:spcBef>
              <a:spcAft>
                <a:spcPct val="0"/>
              </a:spcAft>
              <a:defRPr sz="1400">
                <a:solidFill>
                  <a:schemeClr val="tx2"/>
                </a:solidFill>
                <a:latin typeface="Arial" charset="0"/>
              </a:defRPr>
            </a:lvl7pPr>
            <a:lvl8pPr marL="3429000" indent="-228600" algn="ctr" eaLnBrk="0" fontAlgn="base" hangingPunct="0">
              <a:spcBef>
                <a:spcPct val="0"/>
              </a:spcBef>
              <a:spcAft>
                <a:spcPct val="0"/>
              </a:spcAft>
              <a:defRPr sz="1400">
                <a:solidFill>
                  <a:schemeClr val="tx2"/>
                </a:solidFill>
                <a:latin typeface="Arial" charset="0"/>
              </a:defRPr>
            </a:lvl8pPr>
            <a:lvl9pPr marL="3886200" indent="-228600" algn="ctr" eaLnBrk="0" fontAlgn="base" hangingPunct="0">
              <a:spcBef>
                <a:spcPct val="0"/>
              </a:spcBef>
              <a:spcAft>
                <a:spcPct val="0"/>
              </a:spcAft>
              <a:defRPr sz="1400">
                <a:solidFill>
                  <a:schemeClr val="tx2"/>
                </a:solidFill>
                <a:latin typeface="Arial" charset="0"/>
              </a:defRPr>
            </a:lvl9pPr>
          </a:lstStyle>
          <a:p>
            <a:pPr algn="l" eaLnBrk="1" hangingPunct="1"/>
            <a:endParaRPr lang="en-US" sz="2400">
              <a:solidFill>
                <a:schemeClr val="tx1"/>
              </a:solidFill>
              <a:latin typeface="Times New Roman" pitchFamily="18" charset="0"/>
            </a:endParaRPr>
          </a:p>
        </p:txBody>
      </p:sp>
    </p:spTree>
    <p:extLst>
      <p:ext uri="{BB962C8B-B14F-4D97-AF65-F5344CB8AC3E}">
        <p14:creationId xmlns:p14="http://schemas.microsoft.com/office/powerpoint/2010/main" val="7115574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Precedent">
      <a:majorFont>
        <a:latin typeface="Perpetua Titling MT"/>
        <a:ea typeface=""/>
        <a:cs typeface=""/>
        <a:font script="Jpan" typeface="ＭＳ Ｐ明朝"/>
        <a:font script="Hans" typeface="宋体"/>
        <a:font script="Hant" typeface="新細明體"/>
      </a:majorFont>
      <a:minorFont>
        <a:latin typeface="Calisto MT"/>
        <a:ea typeface=""/>
        <a:cs typeface=""/>
        <a:font script="Jpan" typeface="ＭＳ Ｐ明朝"/>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22</TotalTime>
  <Words>921</Words>
  <Application>Microsoft Macintosh PowerPoint</Application>
  <PresentationFormat>On-screen Show (4:3)</PresentationFormat>
  <Paragraphs>208</Paragraphs>
  <Slides>16</Slides>
  <Notes>14</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Emotionally Focused Couple Therapy  for  Trauma Survivors</vt:lpstr>
      <vt:lpstr>Dealing with trauma together . . .  </vt:lpstr>
      <vt:lpstr>Post-traumatic Stress Disorder (PTSD)</vt:lpstr>
      <vt:lpstr>Michael Ondaatje</vt:lpstr>
      <vt:lpstr>Trauma and Marital Distress</vt:lpstr>
      <vt:lpstr>Recovery from trauma includes:</vt:lpstr>
      <vt:lpstr>PowerPoint Presentation</vt:lpstr>
      <vt:lpstr>A Safer Relationship:</vt:lpstr>
      <vt:lpstr>How is relationship repair different with  traumatized couples?</vt:lpstr>
      <vt:lpstr>Ping and The Dragon</vt:lpstr>
      <vt:lpstr>Ping and The Dragon</vt:lpstr>
      <vt:lpstr>Ping Continued…….</vt:lpstr>
      <vt:lpstr>Ping Continued…</vt:lpstr>
      <vt:lpstr>Ping Continued…</vt:lpstr>
      <vt:lpstr>Ping continued…</vt:lpstr>
      <vt:lpstr>PING CONTINUED…</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Emotionally Focused Couple Therapy for  Trauma Survivors</dc:title>
  <dc:creator>emily macfarlane</dc:creator>
  <cp:lastModifiedBy>emily macfarlane</cp:lastModifiedBy>
  <cp:revision>4</cp:revision>
  <dcterms:created xsi:type="dcterms:W3CDTF">2015-03-06T18:18:59Z</dcterms:created>
  <dcterms:modified xsi:type="dcterms:W3CDTF">2015-03-13T18:58:13Z</dcterms:modified>
</cp:coreProperties>
</file>